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15.xml" ContentType="application/vnd.openxmlformats-officedocument.presentationml.slideLayout+xml"/>
  <Override PartName="/ppt/slideLayouts/slideLayout37.xml" ContentType="application/vnd.openxmlformats-officedocument.presentationml.slideLayout+xml"/>
  <Override PartName="/ppt/slideLayouts/slideLayout16.xml" ContentType="application/vnd.openxmlformats-officedocument.presentationml.slideLayout+xml"/>
  <Override PartName="/ppt/slideLayouts/slideLayout38.xml" ContentType="application/vnd.openxmlformats-officedocument.presentationml.slideLayout+xml"/>
  <Override PartName="/ppt/slideLayouts/slideLayout17.xml" ContentType="application/vnd.openxmlformats-officedocument.presentationml.slideLayout+xml"/>
  <Override PartName="/ppt/slideLayouts/slideLayout3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2.xml" ContentType="application/vnd.openxmlformats-officedocument.presentationml.slideLayout+xml"/>
  <Override PartName="/ppt/slideLayouts/slideLayout21.xml" ContentType="application/vnd.openxmlformats-officedocument.presentationml.slideLayout+xml"/>
  <Override PartName="/ppt/slideLayouts/slideLayout43.xml" ContentType="application/vnd.openxmlformats-officedocument.presentationml.slideLayout+xml"/>
  <Override PartName="/ppt/slideLayouts/slideLayout22.xml" ContentType="application/vnd.openxmlformats-officedocument.presentationml.slideLayout+xml"/>
  <Override PartName="/ppt/slideLayouts/slideLayout44.xml" ContentType="application/vnd.openxmlformats-officedocument.presentationml.slideLayout+xml"/>
  <Override PartName="/ppt/slideLayouts/slideLayout23.xml" ContentType="application/vnd.openxmlformats-officedocument.presentationml.slideLayout+xml"/>
  <Override PartName="/ppt/slideLayouts/slideLayout45.xml" ContentType="application/vnd.openxmlformats-officedocument.presentationml.slideLayout+xml"/>
  <Override PartName="/ppt/slideLayouts/slideLayout24.xml" ContentType="application/vnd.openxmlformats-officedocument.presentationml.slideLayout+xml"/>
  <Override PartName="/ppt/slideLayouts/slideLayout46.xml" ContentType="application/vnd.openxmlformats-officedocument.presentationml.slideLayout+xml"/>
  <Override PartName="/ppt/slideLayouts/slideLayout25.xml" ContentType="application/vnd.openxmlformats-officedocument.presentationml.slideLayout+xml"/>
  <Override PartName="/ppt/slideLayouts/slideLayout47.xml" ContentType="application/vnd.openxmlformats-officedocument.presentationml.slideLayout+xml"/>
  <Override PartName="/ppt/slideLayouts/slideLayout26.xml" ContentType="application/vnd.openxmlformats-officedocument.presentationml.slideLayout+xml"/>
  <Override PartName="/ppt/slideLayouts/slideLayout48.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37.xml.rels" ContentType="application/vnd.openxmlformats-package.relationships+xml"/>
  <Override PartName="/ppt/slideLayouts/_rels/slideLayout15.xml.rels" ContentType="application/vnd.openxmlformats-package.relationships+xml"/>
  <Override PartName="/ppt/slideLayouts/_rels/slideLayout3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42.xml.rels" ContentType="application/vnd.openxmlformats-package.relationships+xml"/>
  <Override PartName="/ppt/slideLayouts/_rels/slideLayout20.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44.xml.rels" ContentType="application/vnd.openxmlformats-package.relationships+xml"/>
  <Override PartName="/ppt/slideLayouts/_rels/slideLayout22.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media/image1.png" ContentType="image/png"/>
  <Override PartName="/ppt/media/image2.png" ContentType="image/png"/>
  <Override PartName="/ppt/media/image12.jpeg" ContentType="image/jpeg"/>
  <Override PartName="/ppt/media/image7.jpeg" ContentType="image/jpeg"/>
  <Override PartName="/ppt/media/image3.jpeg" ContentType="image/jpeg"/>
  <Override PartName="/ppt/media/image4.png" ContentType="image/png"/>
  <Override PartName="/ppt/media/image5.wmf" ContentType="image/x-wmf"/>
  <Override PartName="/ppt/media/image6.jpeg" ContentType="image/jpeg"/>
  <Override PartName="/ppt/media/image11.jpeg" ContentType="image/jpeg"/>
  <Override PartName="/ppt/media/image8.png" ContentType="image/png"/>
  <Override PartName="/ppt/media/image9.jpeg" ContentType="image/jpeg"/>
  <Override PartName="/ppt/media/image10.png" ContentType="image/png"/>
  <Override PartName="/ppt/media/image13.jpeg" ContentType="image/jpeg"/>
  <Override PartName="/ppt/media/image14.png" ContentType="image/png"/>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FC559B1D-6E4A-4C6D-8063-CB5D5535A845}" type="slidenum">
              <a:t>&lt;#&gt;</a:t>
            </a:fld>
          </a:p>
        </p:txBody>
      </p:sp>
      <p:sp>
        <p:nvSpPr>
          <p:cNvPr id="4" name="PlaceHolder 3"/>
          <p:cNvSpPr>
            <a:spLocks noGrp="1"/>
          </p:cNvSpPr>
          <p:nvPr>
            <p:ph type="dt" idx="3"/>
          </p:nvPr>
        </p:nvSpPr>
        <p:spPr/>
        <p:txBody>
          <a:bodyPr/>
          <a:p>
            <a:r>
              <a:rPr lang="fr-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1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6DE111D-B541-4585-82E4-FCEDC203AA6F}" type="slidenum">
              <a:t>&lt;#&gt;</a:t>
            </a:fld>
          </a:p>
        </p:txBody>
      </p:sp>
      <p:sp>
        <p:nvSpPr>
          <p:cNvPr id="7" name="PlaceHolder 6"/>
          <p:cNvSpPr>
            <a:spLocks noGrp="1"/>
          </p:cNvSpPr>
          <p:nvPr>
            <p:ph type="dt" idx="3"/>
          </p:nvPr>
        </p:nvSpPr>
        <p:spPr/>
        <p:txBody>
          <a:bodyPr/>
          <a:p>
            <a:r>
              <a:rPr lang="fr-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1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013D3944-30BC-4BFE-8B28-97A492FD44E0}" type="slidenum">
              <a:t>&lt;#&gt;</a:t>
            </a:fld>
          </a:p>
        </p:txBody>
      </p:sp>
      <p:sp>
        <p:nvSpPr>
          <p:cNvPr id="9" name="PlaceHolder 8"/>
          <p:cNvSpPr>
            <a:spLocks noGrp="1"/>
          </p:cNvSpPr>
          <p:nvPr>
            <p:ph type="dt" idx="3"/>
          </p:nvPr>
        </p:nvSpPr>
        <p:spPr/>
        <p:txBody>
          <a:bodyPr/>
          <a:p>
            <a:r>
              <a:rPr lang="fr-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2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2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2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2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2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2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A45957A0-0EB8-47F1-9945-8FBF4D6479CA}" type="slidenum">
              <a:t>&lt;#&gt;</a:t>
            </a:fld>
          </a:p>
        </p:txBody>
      </p:sp>
      <p:sp>
        <p:nvSpPr>
          <p:cNvPr id="11" name="PlaceHolder 10"/>
          <p:cNvSpPr>
            <a:spLocks noGrp="1"/>
          </p:cNvSpPr>
          <p:nvPr>
            <p:ph type="dt" idx="3"/>
          </p:nvPr>
        </p:nvSpPr>
        <p:spPr/>
        <p:txBody>
          <a:bodyPr/>
          <a:p>
            <a:r>
              <a:rPr lang="fr-F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3AD85326-808A-4475-9160-17904468022B}" type="slidenum">
              <a:t>&lt;#&gt;</a:t>
            </a:fld>
          </a:p>
        </p:txBody>
      </p:sp>
      <p:sp>
        <p:nvSpPr>
          <p:cNvPr id="4" name="PlaceHolder 3"/>
          <p:cNvSpPr>
            <a:spLocks noGrp="1"/>
          </p:cNvSpPr>
          <p:nvPr>
            <p:ph type="dt" idx="6"/>
          </p:nvPr>
        </p:nvSpPr>
        <p:spPr/>
        <p:txBody>
          <a:bodyPr/>
          <a:p>
            <a:r>
              <a:rPr lang="fr-F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7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9B2C74BB-66E6-47A6-AF5D-30D60C7A1770}" type="slidenum">
              <a:t>&lt;#&gt;</a:t>
            </a:fld>
          </a:p>
        </p:txBody>
      </p:sp>
      <p:sp>
        <p:nvSpPr>
          <p:cNvPr id="6" name="PlaceHolder 5"/>
          <p:cNvSpPr>
            <a:spLocks noGrp="1"/>
          </p:cNvSpPr>
          <p:nvPr>
            <p:ph type="dt" idx="6"/>
          </p:nvPr>
        </p:nvSpPr>
        <p:spPr/>
        <p:txBody>
          <a:bodyPr/>
          <a:p>
            <a:r>
              <a:rPr lang="fr-F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7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B6DFFC08-BE2D-4A2A-83B6-BF42B9E97AA1}" type="slidenum">
              <a:t>&lt;#&gt;</a:t>
            </a:fld>
          </a:p>
        </p:txBody>
      </p:sp>
      <p:sp>
        <p:nvSpPr>
          <p:cNvPr id="6" name="PlaceHolder 5"/>
          <p:cNvSpPr>
            <a:spLocks noGrp="1"/>
          </p:cNvSpPr>
          <p:nvPr>
            <p:ph type="dt" idx="6"/>
          </p:nvPr>
        </p:nvSpPr>
        <p:spPr/>
        <p:txBody>
          <a:bodyPr/>
          <a:p>
            <a:r>
              <a:rPr lang="fr-F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7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8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9D38B65B-091C-4E72-A185-4C9A4B4662C5}" type="slidenum">
              <a:t>&lt;#&gt;</a:t>
            </a:fld>
          </a:p>
        </p:txBody>
      </p:sp>
      <p:sp>
        <p:nvSpPr>
          <p:cNvPr id="7" name="PlaceHolder 6"/>
          <p:cNvSpPr>
            <a:spLocks noGrp="1"/>
          </p:cNvSpPr>
          <p:nvPr>
            <p:ph type="dt" idx="6"/>
          </p:nvPr>
        </p:nvSpPr>
        <p:spPr/>
        <p:txBody>
          <a:bodyPr/>
          <a:p>
            <a:r>
              <a:rPr lang="fr-F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BBEFE2ED-C382-490B-929A-81AEE4ACDD48}" type="slidenum">
              <a:t>&lt;#&gt;</a:t>
            </a:fld>
          </a:p>
        </p:txBody>
      </p:sp>
      <p:sp>
        <p:nvSpPr>
          <p:cNvPr id="5" name="PlaceHolder 4"/>
          <p:cNvSpPr>
            <a:spLocks noGrp="1"/>
          </p:cNvSpPr>
          <p:nvPr>
            <p:ph type="dt" idx="6"/>
          </p:nvPr>
        </p:nvSpPr>
        <p:spPr/>
        <p:txBody>
          <a:bodyPr/>
          <a:p>
            <a:r>
              <a:rPr lang="fr-F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B4F4CAA2-DE0B-4546-A08F-091B06F94D52}" type="slidenum">
              <a:t>&lt;#&gt;</a:t>
            </a:fld>
          </a:p>
        </p:txBody>
      </p:sp>
      <p:sp>
        <p:nvSpPr>
          <p:cNvPr id="5" name="PlaceHolder 4"/>
          <p:cNvSpPr>
            <a:spLocks noGrp="1"/>
          </p:cNvSpPr>
          <p:nvPr>
            <p:ph type="dt" idx="6"/>
          </p:nvPr>
        </p:nvSpPr>
        <p:spPr/>
        <p:txBody>
          <a:bodyPr/>
          <a:p>
            <a:r>
              <a:rPr lang="fr-F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8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8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8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DDC30D4C-EE97-47A4-93D6-064D8DDA22FD}" type="slidenum">
              <a:t>&lt;#&gt;</a:t>
            </a:fld>
          </a:p>
        </p:txBody>
      </p:sp>
      <p:sp>
        <p:nvSpPr>
          <p:cNvPr id="8" name="PlaceHolder 7"/>
          <p:cNvSpPr>
            <a:spLocks noGrp="1"/>
          </p:cNvSpPr>
          <p:nvPr>
            <p:ph type="dt" idx="6"/>
          </p:nvPr>
        </p:nvSpPr>
        <p:spPr/>
        <p:txBody>
          <a:bodyPr/>
          <a:p>
            <a:r>
              <a:rPr lang="fr-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9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C37A6CCE-AB2C-45F6-B340-DD881B25EE06}" type="slidenum">
              <a:t>&lt;#&gt;</a:t>
            </a:fld>
          </a:p>
        </p:txBody>
      </p:sp>
      <p:sp>
        <p:nvSpPr>
          <p:cNvPr id="6" name="PlaceHolder 5"/>
          <p:cNvSpPr>
            <a:spLocks noGrp="1"/>
          </p:cNvSpPr>
          <p:nvPr>
            <p:ph type="dt" idx="3"/>
          </p:nvPr>
        </p:nvSpPr>
        <p:spPr/>
        <p:txBody>
          <a:bodyPr/>
          <a:p>
            <a:r>
              <a:rPr lang="fr-F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8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8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9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ECB1325-E81E-4C47-B2D6-1E81335BCEB7}" type="slidenum">
              <a:t>&lt;#&gt;</a:t>
            </a:fld>
          </a:p>
        </p:txBody>
      </p:sp>
      <p:sp>
        <p:nvSpPr>
          <p:cNvPr id="8" name="PlaceHolder 7"/>
          <p:cNvSpPr>
            <a:spLocks noGrp="1"/>
          </p:cNvSpPr>
          <p:nvPr>
            <p:ph type="dt" idx="6"/>
          </p:nvPr>
        </p:nvSpPr>
        <p:spPr/>
        <p:txBody>
          <a:bodyPr/>
          <a:p>
            <a:r>
              <a:rPr lang="fr-F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9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9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9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CA0DDDF0-FB16-446C-BBDF-EFC353BF5FAA}" type="slidenum">
              <a:t>&lt;#&gt;</a:t>
            </a:fld>
          </a:p>
        </p:txBody>
      </p:sp>
      <p:sp>
        <p:nvSpPr>
          <p:cNvPr id="8" name="PlaceHolder 7"/>
          <p:cNvSpPr>
            <a:spLocks noGrp="1"/>
          </p:cNvSpPr>
          <p:nvPr>
            <p:ph type="dt" idx="6"/>
          </p:nvPr>
        </p:nvSpPr>
        <p:spPr/>
        <p:txBody>
          <a:bodyPr/>
          <a:p>
            <a:r>
              <a:rPr lang="fr-F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9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9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B53264E7-852F-462E-B86C-92C9713795CC}" type="slidenum">
              <a:t>&lt;#&gt;</a:t>
            </a:fld>
          </a:p>
        </p:txBody>
      </p:sp>
      <p:sp>
        <p:nvSpPr>
          <p:cNvPr id="7" name="PlaceHolder 6"/>
          <p:cNvSpPr>
            <a:spLocks noGrp="1"/>
          </p:cNvSpPr>
          <p:nvPr>
            <p:ph type="dt" idx="6"/>
          </p:nvPr>
        </p:nvSpPr>
        <p:spPr/>
        <p:txBody>
          <a:bodyPr/>
          <a:p>
            <a:r>
              <a:rPr lang="fr-F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9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0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0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0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6D8083C8-9C6C-4F98-8EDB-D44857295DA5}" type="slidenum">
              <a:t>&lt;#&gt;</a:t>
            </a:fld>
          </a:p>
        </p:txBody>
      </p:sp>
      <p:sp>
        <p:nvSpPr>
          <p:cNvPr id="9" name="PlaceHolder 8"/>
          <p:cNvSpPr>
            <a:spLocks noGrp="1"/>
          </p:cNvSpPr>
          <p:nvPr>
            <p:ph type="dt" idx="6"/>
          </p:nvPr>
        </p:nvSpPr>
        <p:spPr/>
        <p:txBody>
          <a:bodyPr/>
          <a:p>
            <a:r>
              <a:rPr lang="fr-F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04"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05"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06"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07"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08"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09"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1CCECA57-A472-44B7-9744-4DCE4A07A77F}" type="slidenum">
              <a:t>&lt;#&gt;</a:t>
            </a:fld>
          </a:p>
        </p:txBody>
      </p:sp>
      <p:sp>
        <p:nvSpPr>
          <p:cNvPr id="11" name="PlaceHolder 10"/>
          <p:cNvSpPr>
            <a:spLocks noGrp="1"/>
          </p:cNvSpPr>
          <p:nvPr>
            <p:ph type="dt" idx="6"/>
          </p:nvPr>
        </p:nvSpPr>
        <p:spPr/>
        <p:txBody>
          <a:bodyPr/>
          <a:p>
            <a:r>
              <a:rPr lang="fr-FR"/>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9F87B60E-D74A-4045-B5C1-7F38355E81F4}" type="slidenum">
              <a:t>&lt;#&gt;</a:t>
            </a:fld>
          </a:p>
        </p:txBody>
      </p:sp>
      <p:sp>
        <p:nvSpPr>
          <p:cNvPr id="4" name="PlaceHolder 3"/>
          <p:cNvSpPr>
            <a:spLocks noGrp="1"/>
          </p:cNvSpPr>
          <p:nvPr>
            <p:ph type="dt" idx="9"/>
          </p:nvPr>
        </p:nvSpPr>
        <p:spPr/>
        <p:txBody>
          <a:bodyPr/>
          <a:p>
            <a:r>
              <a:rPr lang="fr-F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0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0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5BFAD444-4F4B-447A-91F7-CC68B9B10CA4}" type="slidenum">
              <a:t>&lt;#&gt;</a:t>
            </a:fld>
          </a:p>
        </p:txBody>
      </p:sp>
      <p:sp>
        <p:nvSpPr>
          <p:cNvPr id="6" name="PlaceHolder 5"/>
          <p:cNvSpPr>
            <a:spLocks noGrp="1"/>
          </p:cNvSpPr>
          <p:nvPr>
            <p:ph type="dt" idx="9"/>
          </p:nvPr>
        </p:nvSpPr>
        <p:spPr/>
        <p:txBody>
          <a:bodyPr/>
          <a:p>
            <a:r>
              <a:rPr lang="fr-F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0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090731AD-DC34-4E20-96EB-EB43874C2F06}" type="slidenum">
              <a:t>&lt;#&gt;</a:t>
            </a:fld>
          </a:p>
        </p:txBody>
      </p:sp>
      <p:sp>
        <p:nvSpPr>
          <p:cNvPr id="6" name="PlaceHolder 5"/>
          <p:cNvSpPr>
            <a:spLocks noGrp="1"/>
          </p:cNvSpPr>
          <p:nvPr>
            <p:ph type="dt" idx="9"/>
          </p:nvPr>
        </p:nvSpPr>
        <p:spPr/>
        <p:txBody>
          <a:bodyPr/>
          <a:p>
            <a:r>
              <a:rPr lang="fr-F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0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0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FD3B20C0-5438-49CA-B124-EEF17E2D00F1}" type="slidenum">
              <a:t>&lt;#&gt;</a:t>
            </a:fld>
          </a:p>
        </p:txBody>
      </p:sp>
      <p:sp>
        <p:nvSpPr>
          <p:cNvPr id="7" name="PlaceHolder 6"/>
          <p:cNvSpPr>
            <a:spLocks noGrp="1"/>
          </p:cNvSpPr>
          <p:nvPr>
            <p:ph type="dt" idx="9"/>
          </p:nvPr>
        </p:nvSpPr>
        <p:spPr/>
        <p:txBody>
          <a:bodyPr/>
          <a:p>
            <a:r>
              <a:rPr lang="fr-F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0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0F41ABD9-2680-4CBA-B598-D2BFF43BCD1D}" type="slidenum">
              <a:t>&lt;#&gt;</a:t>
            </a:fld>
          </a:p>
        </p:txBody>
      </p:sp>
      <p:sp>
        <p:nvSpPr>
          <p:cNvPr id="5" name="PlaceHolder 4"/>
          <p:cNvSpPr>
            <a:spLocks noGrp="1"/>
          </p:cNvSpPr>
          <p:nvPr>
            <p:ph type="dt" idx="9"/>
          </p:nvPr>
        </p:nvSpPr>
        <p:spPr/>
        <p:txBody>
          <a:bodyPr/>
          <a:p>
            <a:r>
              <a:rPr lang="fr-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9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313CC29C-700B-4701-BC55-750A0ABE3DAD}" type="slidenum">
              <a:t>&lt;#&gt;</a:t>
            </a:fld>
          </a:p>
        </p:txBody>
      </p:sp>
      <p:sp>
        <p:nvSpPr>
          <p:cNvPr id="6" name="PlaceHolder 5"/>
          <p:cNvSpPr>
            <a:spLocks noGrp="1"/>
          </p:cNvSpPr>
          <p:nvPr>
            <p:ph type="dt" idx="3"/>
          </p:nvPr>
        </p:nvSpPr>
        <p:spPr/>
        <p:txBody>
          <a:bodyPr/>
          <a:p>
            <a:r>
              <a:rPr lang="fr-FR"/>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0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70E8094F-4791-4E92-B278-0CA8AF9B2434}" type="slidenum">
              <a:t>&lt;#&gt;</a:t>
            </a:fld>
          </a:p>
        </p:txBody>
      </p:sp>
      <p:sp>
        <p:nvSpPr>
          <p:cNvPr id="5" name="PlaceHolder 4"/>
          <p:cNvSpPr>
            <a:spLocks noGrp="1"/>
          </p:cNvSpPr>
          <p:nvPr>
            <p:ph type="dt" idx="9"/>
          </p:nvPr>
        </p:nvSpPr>
        <p:spPr/>
        <p:txBody>
          <a:bodyPr/>
          <a:p>
            <a:r>
              <a:rPr lang="fr-F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1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1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1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377C169-E1AB-48DF-B37F-CF4DD0053892}" type="slidenum">
              <a:t>&lt;#&gt;</a:t>
            </a:fld>
          </a:p>
        </p:txBody>
      </p:sp>
      <p:sp>
        <p:nvSpPr>
          <p:cNvPr id="8" name="PlaceHolder 7"/>
          <p:cNvSpPr>
            <a:spLocks noGrp="1"/>
          </p:cNvSpPr>
          <p:nvPr>
            <p:ph type="dt" idx="9"/>
          </p:nvPr>
        </p:nvSpPr>
        <p:spPr/>
        <p:txBody>
          <a:bodyPr/>
          <a:p>
            <a:r>
              <a:rPr lang="fr-F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1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1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1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3469FB2B-AC39-454A-9EF9-4012D497C77B}" type="slidenum">
              <a:t>&lt;#&gt;</a:t>
            </a:fld>
          </a:p>
        </p:txBody>
      </p:sp>
      <p:sp>
        <p:nvSpPr>
          <p:cNvPr id="8" name="PlaceHolder 7"/>
          <p:cNvSpPr>
            <a:spLocks noGrp="1"/>
          </p:cNvSpPr>
          <p:nvPr>
            <p:ph type="dt" idx="9"/>
          </p:nvPr>
        </p:nvSpPr>
        <p:spPr/>
        <p:txBody>
          <a:bodyPr/>
          <a:p>
            <a:r>
              <a:rPr lang="fr-F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1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1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2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F446E3D-644A-4FDB-A8A0-4377AFC0B5A5}" type="slidenum">
              <a:t>&lt;#&gt;</a:t>
            </a:fld>
          </a:p>
        </p:txBody>
      </p:sp>
      <p:sp>
        <p:nvSpPr>
          <p:cNvPr id="8" name="PlaceHolder 7"/>
          <p:cNvSpPr>
            <a:spLocks noGrp="1"/>
          </p:cNvSpPr>
          <p:nvPr>
            <p:ph type="dt" idx="9"/>
          </p:nvPr>
        </p:nvSpPr>
        <p:spPr/>
        <p:txBody>
          <a:bodyPr/>
          <a:p>
            <a:r>
              <a:rPr lang="fr-F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2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2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C2162F4B-84F1-48E2-833A-29399F60ACD0}" type="slidenum">
              <a:t>&lt;#&gt;</a:t>
            </a:fld>
          </a:p>
        </p:txBody>
      </p:sp>
      <p:sp>
        <p:nvSpPr>
          <p:cNvPr id="7" name="PlaceHolder 6"/>
          <p:cNvSpPr>
            <a:spLocks noGrp="1"/>
          </p:cNvSpPr>
          <p:nvPr>
            <p:ph type="dt" idx="9"/>
          </p:nvPr>
        </p:nvSpPr>
        <p:spPr/>
        <p:txBody>
          <a:bodyPr/>
          <a:p>
            <a:r>
              <a:rPr lang="fr-F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2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2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2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2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D447216F-48C3-4A52-8220-4B71AC171C23}" type="slidenum">
              <a:t>&lt;#&gt;</a:t>
            </a:fld>
          </a:p>
        </p:txBody>
      </p:sp>
      <p:sp>
        <p:nvSpPr>
          <p:cNvPr id="9" name="PlaceHolder 8"/>
          <p:cNvSpPr>
            <a:spLocks noGrp="1"/>
          </p:cNvSpPr>
          <p:nvPr>
            <p:ph type="dt" idx="9"/>
          </p:nvPr>
        </p:nvSpPr>
        <p:spPr/>
        <p:txBody>
          <a:bodyPr/>
          <a:p>
            <a:r>
              <a:rPr lang="fr-F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3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3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3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3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3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3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56602E24-AE1D-4EF3-B70E-2E1C8470B60C}" type="slidenum">
              <a:t>&lt;#&gt;</a:t>
            </a:fld>
          </a:p>
        </p:txBody>
      </p:sp>
      <p:sp>
        <p:nvSpPr>
          <p:cNvPr id="11" name="PlaceHolder 10"/>
          <p:cNvSpPr>
            <a:spLocks noGrp="1"/>
          </p:cNvSpPr>
          <p:nvPr>
            <p:ph type="dt" idx="9"/>
          </p:nvPr>
        </p:nvSpPr>
        <p:spPr/>
        <p:txBody>
          <a:bodyPr/>
          <a:p>
            <a:r>
              <a:rPr lang="fr-FR"/>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0F825A33-513F-4953-AE8C-42D392E9FC25}" type="slidenum">
              <a:t>&lt;#&gt;</a:t>
            </a:fld>
          </a:p>
        </p:txBody>
      </p:sp>
      <p:sp>
        <p:nvSpPr>
          <p:cNvPr id="4" name="PlaceHolder 3"/>
          <p:cNvSpPr>
            <a:spLocks noGrp="1"/>
          </p:cNvSpPr>
          <p:nvPr>
            <p:ph type="dt" idx="12"/>
          </p:nvPr>
        </p:nvSpPr>
        <p:spPr/>
        <p:txBody>
          <a:bodyPr/>
          <a:p>
            <a:r>
              <a:rPr lang="fr-FR"/>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8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84"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795F8C94-6744-474E-A1EC-A4AE031E320B}" type="slidenum">
              <a:t>&lt;#&gt;</a:t>
            </a:fld>
          </a:p>
        </p:txBody>
      </p:sp>
      <p:sp>
        <p:nvSpPr>
          <p:cNvPr id="6" name="PlaceHolder 5"/>
          <p:cNvSpPr>
            <a:spLocks noGrp="1"/>
          </p:cNvSpPr>
          <p:nvPr>
            <p:ph type="dt" idx="12"/>
          </p:nvPr>
        </p:nvSpPr>
        <p:spPr/>
        <p:txBody>
          <a:bodyPr/>
          <a:p>
            <a:r>
              <a:rPr lang="fr-FR"/>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86"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9C3828E7-CD0A-4166-9ABB-893036A3786A}" type="slidenum">
              <a:t>&lt;#&gt;</a:t>
            </a:fld>
          </a:p>
        </p:txBody>
      </p:sp>
      <p:sp>
        <p:nvSpPr>
          <p:cNvPr id="6" name="PlaceHolder 5"/>
          <p:cNvSpPr>
            <a:spLocks noGrp="1"/>
          </p:cNvSpPr>
          <p:nvPr>
            <p:ph type="dt" idx="12"/>
          </p:nvPr>
        </p:nvSpPr>
        <p:spPr/>
        <p:txBody>
          <a:bodyPr/>
          <a:p>
            <a:r>
              <a:rPr lang="fr-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9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636A38D-9A75-4DEB-9595-63EB5AA8D2FF}" type="slidenum">
              <a:t>&lt;#&gt;</a:t>
            </a:fld>
          </a:p>
        </p:txBody>
      </p:sp>
      <p:sp>
        <p:nvSpPr>
          <p:cNvPr id="7" name="PlaceHolder 6"/>
          <p:cNvSpPr>
            <a:spLocks noGrp="1"/>
          </p:cNvSpPr>
          <p:nvPr>
            <p:ph type="dt" idx="3"/>
          </p:nvPr>
        </p:nvSpPr>
        <p:spPr/>
        <p:txBody>
          <a:bodyPr/>
          <a:p>
            <a:r>
              <a:rPr lang="fr-FR"/>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8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8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704F6960-CEDD-4D62-9250-52D956A0BB99}" type="slidenum">
              <a:t>&lt;#&gt;</a:t>
            </a:fld>
          </a:p>
        </p:txBody>
      </p:sp>
      <p:sp>
        <p:nvSpPr>
          <p:cNvPr id="7" name="PlaceHolder 6"/>
          <p:cNvSpPr>
            <a:spLocks noGrp="1"/>
          </p:cNvSpPr>
          <p:nvPr>
            <p:ph type="dt" idx="12"/>
          </p:nvPr>
        </p:nvSpPr>
        <p:spPr/>
        <p:txBody>
          <a:bodyPr/>
          <a:p>
            <a:r>
              <a:rPr lang="fr-FR"/>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9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77BFD95A-5EAA-4299-9468-3F03C2AA0F16}" type="slidenum">
              <a:t>&lt;#&gt;</a:t>
            </a:fld>
          </a:p>
        </p:txBody>
      </p:sp>
      <p:sp>
        <p:nvSpPr>
          <p:cNvPr id="5" name="PlaceHolder 4"/>
          <p:cNvSpPr>
            <a:spLocks noGrp="1"/>
          </p:cNvSpPr>
          <p:nvPr>
            <p:ph type="dt" idx="12"/>
          </p:nvPr>
        </p:nvSpPr>
        <p:spPr/>
        <p:txBody>
          <a:bodyPr/>
          <a:p>
            <a:r>
              <a:rPr lang="fr-FR"/>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91"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A9BC53F6-9DA9-4C25-B012-BCA5DF21B3A2}" type="slidenum">
              <a:t>&lt;#&gt;</a:t>
            </a:fld>
          </a:p>
        </p:txBody>
      </p:sp>
      <p:sp>
        <p:nvSpPr>
          <p:cNvPr id="5" name="PlaceHolder 4"/>
          <p:cNvSpPr>
            <a:spLocks noGrp="1"/>
          </p:cNvSpPr>
          <p:nvPr>
            <p:ph type="dt" idx="12"/>
          </p:nvPr>
        </p:nvSpPr>
        <p:spPr/>
        <p:txBody>
          <a:bodyPr/>
          <a:p>
            <a:r>
              <a:rPr lang="fr-FR"/>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9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9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9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9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B073B6F1-4F4A-4428-BD7E-FF0CCE990027}" type="slidenum">
              <a:t>&lt;#&gt;</a:t>
            </a:fld>
          </a:p>
        </p:txBody>
      </p:sp>
      <p:sp>
        <p:nvSpPr>
          <p:cNvPr id="8" name="PlaceHolder 7"/>
          <p:cNvSpPr>
            <a:spLocks noGrp="1"/>
          </p:cNvSpPr>
          <p:nvPr>
            <p:ph type="dt" idx="12"/>
          </p:nvPr>
        </p:nvSpPr>
        <p:spPr/>
        <p:txBody>
          <a:bodyPr/>
          <a:p>
            <a:r>
              <a:rPr lang="fr-FR"/>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9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9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9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99"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346F55D8-9E88-41A3-948F-475DDF5C3A6F}" type="slidenum">
              <a:t>&lt;#&gt;</a:t>
            </a:fld>
          </a:p>
        </p:txBody>
      </p:sp>
      <p:sp>
        <p:nvSpPr>
          <p:cNvPr id="8" name="PlaceHolder 7"/>
          <p:cNvSpPr>
            <a:spLocks noGrp="1"/>
          </p:cNvSpPr>
          <p:nvPr>
            <p:ph type="dt" idx="12"/>
          </p:nvPr>
        </p:nvSpPr>
        <p:spPr/>
        <p:txBody>
          <a:bodyPr/>
          <a:p>
            <a:r>
              <a:rPr lang="fr-FR"/>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0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0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0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03"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1C977B0C-C901-4F0A-8D10-26D4267C6D2E}" type="slidenum">
              <a:t>&lt;#&gt;</a:t>
            </a:fld>
          </a:p>
        </p:txBody>
      </p:sp>
      <p:sp>
        <p:nvSpPr>
          <p:cNvPr id="8" name="PlaceHolder 7"/>
          <p:cNvSpPr>
            <a:spLocks noGrp="1"/>
          </p:cNvSpPr>
          <p:nvPr>
            <p:ph type="dt" idx="12"/>
          </p:nvPr>
        </p:nvSpPr>
        <p:spPr/>
        <p:txBody>
          <a:bodyPr/>
          <a:p>
            <a:r>
              <a:rPr lang="fr-FR"/>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0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05"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06"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EC46A8B8-5A8A-4D32-B9A7-4D7F57EFB53F}" type="slidenum">
              <a:t>&lt;#&gt;</a:t>
            </a:fld>
          </a:p>
        </p:txBody>
      </p:sp>
      <p:sp>
        <p:nvSpPr>
          <p:cNvPr id="7" name="PlaceHolder 6"/>
          <p:cNvSpPr>
            <a:spLocks noGrp="1"/>
          </p:cNvSpPr>
          <p:nvPr>
            <p:ph type="dt" idx="12"/>
          </p:nvPr>
        </p:nvSpPr>
        <p:spPr/>
        <p:txBody>
          <a:bodyPr/>
          <a:p>
            <a:r>
              <a:rPr lang="fr-FR"/>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0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0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1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11"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 name="PlaceHolder 6"/>
          <p:cNvSpPr>
            <a:spLocks noGrp="1"/>
          </p:cNvSpPr>
          <p:nvPr>
            <p:ph type="ftr" idx="10"/>
          </p:nvPr>
        </p:nvSpPr>
        <p:spPr/>
        <p:txBody>
          <a:bodyPr/>
          <a:p>
            <a:r>
              <a:t>Footer</a:t>
            </a:r>
          </a:p>
        </p:txBody>
      </p:sp>
      <p:sp>
        <p:nvSpPr>
          <p:cNvPr id="8" name="PlaceHolder 7"/>
          <p:cNvSpPr>
            <a:spLocks noGrp="1"/>
          </p:cNvSpPr>
          <p:nvPr>
            <p:ph type="sldNum" idx="11"/>
          </p:nvPr>
        </p:nvSpPr>
        <p:spPr/>
        <p:txBody>
          <a:bodyPr/>
          <a:p>
            <a:fld id="{61E48158-46A7-403F-83E5-21A39C96CE9E}" type="slidenum">
              <a:t>&lt;#&gt;</a:t>
            </a:fld>
          </a:p>
        </p:txBody>
      </p:sp>
      <p:sp>
        <p:nvSpPr>
          <p:cNvPr id="9" name="PlaceHolder 8"/>
          <p:cNvSpPr>
            <a:spLocks noGrp="1"/>
          </p:cNvSpPr>
          <p:nvPr>
            <p:ph type="dt" idx="12"/>
          </p:nvPr>
        </p:nvSpPr>
        <p:spPr/>
        <p:txBody>
          <a:bodyPr/>
          <a:p>
            <a:r>
              <a:rPr lang="fr-FR"/>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13"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14"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15"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16"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17"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18"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 name="PlaceHolder 8"/>
          <p:cNvSpPr>
            <a:spLocks noGrp="1"/>
          </p:cNvSpPr>
          <p:nvPr>
            <p:ph type="ftr" idx="10"/>
          </p:nvPr>
        </p:nvSpPr>
        <p:spPr/>
        <p:txBody>
          <a:bodyPr/>
          <a:p>
            <a:r>
              <a:t>Footer</a:t>
            </a:r>
          </a:p>
        </p:txBody>
      </p:sp>
      <p:sp>
        <p:nvSpPr>
          <p:cNvPr id="10" name="PlaceHolder 9"/>
          <p:cNvSpPr>
            <a:spLocks noGrp="1"/>
          </p:cNvSpPr>
          <p:nvPr>
            <p:ph type="sldNum" idx="11"/>
          </p:nvPr>
        </p:nvSpPr>
        <p:spPr/>
        <p:txBody>
          <a:bodyPr/>
          <a:p>
            <a:fld id="{07BA32E4-5C0F-4D15-9574-E82424CAD116}" type="slidenum">
              <a:t>&lt;#&gt;</a:t>
            </a:fld>
          </a:p>
        </p:txBody>
      </p:sp>
      <p:sp>
        <p:nvSpPr>
          <p:cNvPr id="11" name="PlaceHolder 10"/>
          <p:cNvSpPr>
            <a:spLocks noGrp="1"/>
          </p:cNvSpPr>
          <p:nvPr>
            <p:ph type="dt" idx="12"/>
          </p:nvPr>
        </p:nvSpPr>
        <p:spPr/>
        <p:txBody>
          <a:bodyPr/>
          <a:p>
            <a:r>
              <a:rPr lang="fr-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13600726-49B7-4471-A1CD-D1FCC47F5342}" type="slidenum">
              <a:t>&lt;#&gt;</a:t>
            </a:fld>
          </a:p>
        </p:txBody>
      </p:sp>
      <p:sp>
        <p:nvSpPr>
          <p:cNvPr id="5" name="PlaceHolder 4"/>
          <p:cNvSpPr>
            <a:spLocks noGrp="1"/>
          </p:cNvSpPr>
          <p:nvPr>
            <p:ph type="dt" idx="3"/>
          </p:nvPr>
        </p:nvSpPr>
        <p:spPr/>
        <p:txBody>
          <a:bodyPr/>
          <a:p>
            <a:r>
              <a:rPr lang="fr-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C20ED7BA-6C08-41C9-A6D3-2E53DCFBC8D1}" type="slidenum">
              <a:t>&lt;#&gt;</a:t>
            </a:fld>
          </a:p>
        </p:txBody>
      </p:sp>
      <p:sp>
        <p:nvSpPr>
          <p:cNvPr id="5" name="PlaceHolder 4"/>
          <p:cNvSpPr>
            <a:spLocks noGrp="1"/>
          </p:cNvSpPr>
          <p:nvPr>
            <p:ph type="dt" idx="3"/>
          </p:nvPr>
        </p:nvSpPr>
        <p:spPr/>
        <p:txBody>
          <a:bodyPr/>
          <a:p>
            <a:r>
              <a:rPr lang="fr-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0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0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0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D6FC79F-EFEE-4FEE-9635-56068680249F}" type="slidenum">
              <a:t>&lt;#&gt;</a:t>
            </a:fld>
          </a:p>
        </p:txBody>
      </p:sp>
      <p:sp>
        <p:nvSpPr>
          <p:cNvPr id="8" name="PlaceHolder 7"/>
          <p:cNvSpPr>
            <a:spLocks noGrp="1"/>
          </p:cNvSpPr>
          <p:nvPr>
            <p:ph type="dt" idx="3"/>
          </p:nvPr>
        </p:nvSpPr>
        <p:spPr/>
        <p:txBody>
          <a:bodyPr/>
          <a:p>
            <a:r>
              <a:rPr lang="fr-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0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0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0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DB4372B-FFBD-4A9D-BAB0-B9F1650A78F2}" type="slidenum">
              <a:t>&lt;#&gt;</a:t>
            </a:fld>
          </a:p>
        </p:txBody>
      </p:sp>
      <p:sp>
        <p:nvSpPr>
          <p:cNvPr id="8" name="PlaceHolder 7"/>
          <p:cNvSpPr>
            <a:spLocks noGrp="1"/>
          </p:cNvSpPr>
          <p:nvPr>
            <p:ph type="dt" idx="3"/>
          </p:nvPr>
        </p:nvSpPr>
        <p:spPr/>
        <p:txBody>
          <a:bodyPr/>
          <a:p>
            <a:r>
              <a:rPr lang="fr-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0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0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4ABED31-DD8E-4028-BB5F-A9A02E7A78BF}" type="slidenum">
              <a:t>&lt;#&gt;</a:t>
            </a:fld>
          </a:p>
        </p:txBody>
      </p:sp>
      <p:sp>
        <p:nvSpPr>
          <p:cNvPr id="8" name="PlaceHolder 7"/>
          <p:cNvSpPr>
            <a:spLocks noGrp="1"/>
          </p:cNvSpPr>
          <p:nvPr>
            <p:ph type="dt" idx="3"/>
          </p:nvPr>
        </p:nvSpPr>
        <p:spPr/>
        <p:txBody>
          <a:bodyPr/>
          <a:p>
            <a:r>
              <a:rPr lang="fr-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c2f25f"/>
            </a:gs>
            <a:gs pos="100000">
              <a:srgbClr val="92bd3f"/>
            </a:gs>
          </a:gsLst>
          <a:lin ang="5400000"/>
        </a:gradFill>
      </p:bgPr>
    </p:bg>
    <p:spTree>
      <p:nvGrpSpPr>
        <p:cNvPr id="1" name=""/>
        <p:cNvGrpSpPr/>
        <p:nvPr/>
      </p:nvGrpSpPr>
      <p:grpSpPr>
        <a:xfrm>
          <a:off x="0" y="0"/>
          <a:ext cx="0" cy="0"/>
          <a:chOff x="0" y="0"/>
          <a:chExt cx="0" cy="0"/>
        </a:xfrm>
      </p:grpSpPr>
      <p:grpSp>
        <p:nvGrpSpPr>
          <p:cNvPr id="0" name="Group 41"/>
          <p:cNvGrpSpPr/>
          <p:nvPr/>
        </p:nvGrpSpPr>
        <p:grpSpPr>
          <a:xfrm>
            <a:off x="-566280" y="0"/>
            <a:ext cx="10455840" cy="7114680"/>
            <a:chOff x="-566280" y="0"/>
            <a:chExt cx="10455840" cy="7114680"/>
          </a:xfrm>
        </p:grpSpPr>
        <p:grpSp>
          <p:nvGrpSpPr>
            <p:cNvPr id="1" name="Group 44"/>
            <p:cNvGrpSpPr/>
            <p:nvPr/>
          </p:nvGrpSpPr>
          <p:grpSpPr>
            <a:xfrm>
              <a:off x="77760" y="0"/>
              <a:ext cx="9144000" cy="6858000"/>
              <a:chOff x="77760" y="0"/>
              <a:chExt cx="9144000" cy="6858000"/>
            </a:xfrm>
          </p:grpSpPr>
          <p:grpSp>
            <p:nvGrpSpPr>
              <p:cNvPr id="2" name="Group 4"/>
              <p:cNvGrpSpPr/>
              <p:nvPr/>
            </p:nvGrpSpPr>
            <p:grpSpPr>
              <a:xfrm>
                <a:off x="77760" y="0"/>
                <a:ext cx="2513160" cy="6856560"/>
                <a:chOff x="77760" y="0"/>
                <a:chExt cx="2513160" cy="6856560"/>
              </a:xfrm>
            </p:grpSpPr>
            <p:sp>
              <p:nvSpPr>
                <p:cNvPr id="3" name="Rectangle 112"/>
                <p:cNvSpPr/>
                <p:nvPr/>
              </p:nvSpPr>
              <p:spPr>
                <a:xfrm>
                  <a:off x="992160" y="0"/>
                  <a:ext cx="1598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4" name="Rectangle 2"/>
                <p:cNvSpPr/>
                <p:nvPr/>
              </p:nvSpPr>
              <p:spPr>
                <a:xfrm>
                  <a:off x="77760" y="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5" name="Rectangle 3"/>
                <p:cNvSpPr/>
                <p:nvPr/>
              </p:nvSpPr>
              <p:spPr>
                <a:xfrm>
                  <a:off x="306360" y="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grpSp>
            <p:nvGrpSpPr>
              <p:cNvPr id="6" name="Group 5"/>
              <p:cNvGrpSpPr/>
              <p:nvPr/>
            </p:nvGrpSpPr>
            <p:grpSpPr>
              <a:xfrm>
                <a:off x="500400" y="0"/>
                <a:ext cx="2513160" cy="6856560"/>
                <a:chOff x="500400" y="0"/>
                <a:chExt cx="2513160" cy="6856560"/>
              </a:xfrm>
            </p:grpSpPr>
            <p:sp>
              <p:nvSpPr>
                <p:cNvPr id="7" name="Rectangle 109"/>
                <p:cNvSpPr/>
                <p:nvPr/>
              </p:nvSpPr>
              <p:spPr>
                <a:xfrm>
                  <a:off x="1414800" y="0"/>
                  <a:ext cx="1598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8" name="Rectangle 110"/>
                <p:cNvSpPr/>
                <p:nvPr/>
              </p:nvSpPr>
              <p:spPr>
                <a:xfrm>
                  <a:off x="500400" y="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9" name="Rectangle 111"/>
                <p:cNvSpPr/>
                <p:nvPr/>
              </p:nvSpPr>
              <p:spPr>
                <a:xfrm>
                  <a:off x="729000" y="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grpSp>
            <p:nvGrpSpPr>
              <p:cNvPr id="10" name="Group 9"/>
              <p:cNvGrpSpPr/>
              <p:nvPr/>
            </p:nvGrpSpPr>
            <p:grpSpPr>
              <a:xfrm>
                <a:off x="6708600" y="1440"/>
                <a:ext cx="2513160" cy="6856560"/>
                <a:chOff x="6708600" y="1440"/>
                <a:chExt cx="2513160" cy="6856560"/>
              </a:xfrm>
            </p:grpSpPr>
            <p:sp>
              <p:nvSpPr>
                <p:cNvPr id="11" name="Rectangle 106"/>
                <p:cNvSpPr/>
                <p:nvPr/>
              </p:nvSpPr>
              <p:spPr>
                <a:xfrm rot="10800000">
                  <a:off x="6708600" y="1440"/>
                  <a:ext cx="1598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2" name="Rectangle 107"/>
                <p:cNvSpPr/>
                <p:nvPr/>
              </p:nvSpPr>
              <p:spPr>
                <a:xfrm rot="10800000">
                  <a:off x="8766000" y="144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3" name="Rectangle 108"/>
                <p:cNvSpPr/>
                <p:nvPr/>
              </p:nvSpPr>
              <p:spPr>
                <a:xfrm rot="10800000">
                  <a:off x="8232480" y="144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sp>
            <p:nvSpPr>
              <p:cNvPr id="14" name="Rectangle 103"/>
              <p:cNvSpPr/>
              <p:nvPr/>
            </p:nvSpPr>
            <p:spPr>
              <a:xfrm>
                <a:off x="3887640" y="0"/>
                <a:ext cx="28180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5" name="Rectangle 104"/>
              <p:cNvSpPr/>
              <p:nvPr/>
            </p:nvSpPr>
            <p:spPr>
              <a:xfrm>
                <a:off x="2973240" y="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6" name="Rectangle 105"/>
              <p:cNvSpPr/>
              <p:nvPr/>
            </p:nvSpPr>
            <p:spPr>
              <a:xfrm>
                <a:off x="3201840" y="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sp>
          <p:nvSpPr>
            <p:cNvPr id="17" name="Freeform 43"/>
            <p:cNvSpPr/>
            <p:nvPr/>
          </p:nvSpPr>
          <p:spPr>
            <a:xfrm>
              <a:off x="65880" y="5034960"/>
              <a:ext cx="9142560" cy="1174320"/>
            </a:xfrm>
            <a:custGeom>
              <a:avLst/>
              <a:gdLst>
                <a:gd name="textAreaLeft" fmla="*/ 0 w 9142560"/>
                <a:gd name="textAreaRight" fmla="*/ 9144000 w 9142560"/>
                <a:gd name="textAreaTop" fmla="*/ 0 h 1174320"/>
                <a:gd name="textAreaBottom" fmla="*/ 1175760 h 1174320"/>
              </a:gdLst>
              <a:ahLst/>
              <a:rect l="textAreaLeft" t="textAreaTop" r="textAreaRight" b="textAreaBottom"/>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18" name="Freeform 44"/>
            <p:cNvSpPr/>
            <p:nvPr/>
          </p:nvSpPr>
          <p:spPr>
            <a:xfrm>
              <a:off x="65880" y="3467520"/>
              <a:ext cx="9142560" cy="889200"/>
            </a:xfrm>
            <a:custGeom>
              <a:avLst/>
              <a:gdLst>
                <a:gd name="textAreaLeft" fmla="*/ 0 w 9142560"/>
                <a:gd name="textAreaRight" fmla="*/ 9144000 w 9142560"/>
                <a:gd name="textAreaTop" fmla="*/ 0 h 889200"/>
                <a:gd name="textAreaBottom" fmla="*/ 890640 h 889200"/>
              </a:gdLst>
              <a:ahLst/>
              <a:rect l="textAreaLeft" t="textAreaTop" r="textAreaRight" b="textAreaBottom"/>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19" name="Freeform 45"/>
            <p:cNvSpPr/>
            <p:nvPr/>
          </p:nvSpPr>
          <p:spPr>
            <a:xfrm>
              <a:off x="54000" y="5640840"/>
              <a:ext cx="3003120" cy="1209960"/>
            </a:xfrm>
            <a:custGeom>
              <a:avLst/>
              <a:gdLst>
                <a:gd name="textAreaLeft" fmla="*/ 0 w 3003120"/>
                <a:gd name="textAreaRight" fmla="*/ 3004560 w 3003120"/>
                <a:gd name="textAreaTop" fmla="*/ 0 h 1209960"/>
                <a:gd name="textAreaBottom" fmla="*/ 1211400 h 1209960"/>
              </a:gdLst>
              <a:ahLst/>
              <a:rect l="textAreaLeft" t="textAreaTop" r="textAreaRight" b="textAreaBottom"/>
              <a:pathLst>
                <a:path w="3004457" h="1211283">
                  <a:moveTo>
                    <a:pt x="0" y="0"/>
                  </a:moveTo>
                  <a:cubicBezTo>
                    <a:pt x="1103415" y="501732"/>
                    <a:pt x="2206831" y="1003465"/>
                    <a:pt x="3004457" y="1211283"/>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20" name="Freeform 46"/>
            <p:cNvSpPr/>
            <p:nvPr/>
          </p:nvSpPr>
          <p:spPr>
            <a:xfrm>
              <a:off x="65880" y="5284440"/>
              <a:ext cx="9142560" cy="1477080"/>
            </a:xfrm>
            <a:custGeom>
              <a:avLst/>
              <a:gdLst>
                <a:gd name="textAreaLeft" fmla="*/ 0 w 9142560"/>
                <a:gd name="textAreaRight" fmla="*/ 9144000 w 9142560"/>
                <a:gd name="textAreaTop" fmla="*/ 0 h 1477080"/>
                <a:gd name="textAreaBottom" fmla="*/ 1478520 h 1477080"/>
              </a:gdLst>
              <a:ahLst/>
              <a:rect l="textAreaLeft" t="textAreaTop" r="textAreaRight" b="textAreaBottom"/>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21" name="Freeform 48"/>
            <p:cNvSpPr/>
            <p:nvPr/>
          </p:nvSpPr>
          <p:spPr>
            <a:xfrm>
              <a:off x="2215080" y="5132160"/>
              <a:ext cx="6981120" cy="1718640"/>
            </a:xfrm>
            <a:custGeom>
              <a:avLst/>
              <a:gdLst>
                <a:gd name="textAreaLeft" fmla="*/ 0 w 6981120"/>
                <a:gd name="textAreaRight" fmla="*/ 6982560 w 6981120"/>
                <a:gd name="textAreaTop" fmla="*/ 0 h 1718640"/>
                <a:gd name="textAreaBottom" fmla="*/ 1720080 h 1718640"/>
              </a:gdLst>
              <a:ahLst/>
              <a:rect l="textAreaLeft" t="textAreaTop" r="textAreaRight" b="textAreaBottom"/>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22" name="Hexagon 49"/>
            <p:cNvSpPr/>
            <p:nvPr/>
          </p:nvSpPr>
          <p:spPr>
            <a:xfrm rot="1800000">
              <a:off x="3073320" y="2858400"/>
              <a:ext cx="1599840" cy="1386720"/>
            </a:xfrm>
            <a:prstGeom prst="hexagon">
              <a:avLst>
                <a:gd name="adj" fmla="val 28544"/>
                <a:gd name="vf" fmla="val 115470"/>
              </a:avLst>
            </a:prstGeom>
            <a:solidFill>
              <a:schemeClr val="bg1">
                <a:alpha val="10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3" name="Hexagon 50"/>
            <p:cNvSpPr/>
            <p:nvPr/>
          </p:nvSpPr>
          <p:spPr>
            <a:xfrm rot="1800000">
              <a:off x="3797280" y="412524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4" name="Hexagon 51"/>
            <p:cNvSpPr/>
            <p:nvPr/>
          </p:nvSpPr>
          <p:spPr>
            <a:xfrm rot="1800000">
              <a:off x="3807000" y="159156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5" name="Hexagon 52"/>
            <p:cNvSpPr/>
            <p:nvPr/>
          </p:nvSpPr>
          <p:spPr>
            <a:xfrm rot="1800000">
              <a:off x="3054240" y="324720"/>
              <a:ext cx="1599840" cy="1386720"/>
            </a:xfrm>
            <a:prstGeom prst="hexagon">
              <a:avLst>
                <a:gd name="adj" fmla="val 28544"/>
                <a:gd name="vf" fmla="val 115470"/>
              </a:avLst>
            </a:prstGeom>
            <a:solidFill>
              <a:schemeClr val="bg1">
                <a:alpha val="4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6" name="Hexagon 53"/>
            <p:cNvSpPr/>
            <p:nvPr/>
          </p:nvSpPr>
          <p:spPr>
            <a:xfrm rot="1800000">
              <a:off x="4540320" y="5382360"/>
              <a:ext cx="1599840" cy="1386720"/>
            </a:xfrm>
            <a:prstGeom prst="hexagon">
              <a:avLst>
                <a:gd name="adj" fmla="val 28544"/>
                <a:gd name="vf" fmla="val 115470"/>
              </a:avLst>
            </a:prstGeom>
            <a:solidFill>
              <a:schemeClr val="bg1">
                <a:alpha val="6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7" name="Freeform 54"/>
            <p:cNvSpPr/>
            <p:nvPr/>
          </p:nvSpPr>
          <p:spPr>
            <a:xfrm rot="1800000">
              <a:off x="-303840" y="4200480"/>
              <a:ext cx="1260000" cy="1386720"/>
            </a:xfrm>
            <a:custGeom>
              <a:avLst/>
              <a:gdLst>
                <a:gd name="textAreaLeft" fmla="*/ 0 w 1260000"/>
                <a:gd name="textAreaRight" fmla="*/ 1261440 w 1260000"/>
                <a:gd name="textAreaTop" fmla="*/ 0 h 1386720"/>
                <a:gd name="textAreaBottom" fmla="*/ 1388160 h 1386720"/>
              </a:gdLst>
              <a:ahLst/>
              <a:rect l="textAreaLeft" t="textAreaTop" r="textAreaRight" b="textAreaBottom"/>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8" name="Hexagon 55"/>
            <p:cNvSpPr/>
            <p:nvPr/>
          </p:nvSpPr>
          <p:spPr>
            <a:xfrm rot="1800000">
              <a:off x="101520" y="540144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9" name="Hexagon 56"/>
            <p:cNvSpPr/>
            <p:nvPr/>
          </p:nvSpPr>
          <p:spPr>
            <a:xfrm rot="1800000">
              <a:off x="130320" y="284868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0" name="Hexagon 57"/>
            <p:cNvSpPr/>
            <p:nvPr/>
          </p:nvSpPr>
          <p:spPr>
            <a:xfrm rot="1800000">
              <a:off x="853920" y="412524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1" name="Hexagon 58"/>
            <p:cNvSpPr/>
            <p:nvPr/>
          </p:nvSpPr>
          <p:spPr>
            <a:xfrm rot="1800000">
              <a:off x="1587600" y="541080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2" name="Hexagon 59"/>
            <p:cNvSpPr/>
            <p:nvPr/>
          </p:nvSpPr>
          <p:spPr>
            <a:xfrm rot="1800000">
              <a:off x="1606680" y="285840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3" name="Hexagon 94"/>
            <p:cNvSpPr/>
            <p:nvPr/>
          </p:nvSpPr>
          <p:spPr>
            <a:xfrm rot="1800000">
              <a:off x="873000" y="156276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4" name="Hexagon 95"/>
            <p:cNvSpPr/>
            <p:nvPr/>
          </p:nvSpPr>
          <p:spPr>
            <a:xfrm rot="1800000">
              <a:off x="6883560" y="4143960"/>
              <a:ext cx="1599840" cy="1386720"/>
            </a:xfrm>
            <a:prstGeom prst="hexagon">
              <a:avLst>
                <a:gd name="adj" fmla="val 28544"/>
                <a:gd name="vf" fmla="val 115470"/>
              </a:avLst>
            </a:prstGeom>
            <a:solidFill>
              <a:schemeClr val="bg1">
                <a:alpha val="10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5" name="Hexagon 96"/>
            <p:cNvSpPr/>
            <p:nvPr/>
          </p:nvSpPr>
          <p:spPr>
            <a:xfrm rot="1800000">
              <a:off x="7626240" y="542052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6" name="Hexagon 97"/>
            <p:cNvSpPr/>
            <p:nvPr/>
          </p:nvSpPr>
          <p:spPr>
            <a:xfrm rot="1800000">
              <a:off x="7626240" y="286776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7" name="Freeform 98"/>
            <p:cNvSpPr/>
            <p:nvPr/>
          </p:nvSpPr>
          <p:spPr>
            <a:xfrm rot="1800000">
              <a:off x="8383680" y="4054320"/>
              <a:ext cx="1242000" cy="1386720"/>
            </a:xfrm>
            <a:custGeom>
              <a:avLst/>
              <a:gdLst>
                <a:gd name="textAreaLeft" fmla="*/ 0 w 1242000"/>
                <a:gd name="textAreaRight" fmla="*/ 1243440 w 1242000"/>
                <a:gd name="textAreaTop" fmla="*/ 0 h 1386720"/>
                <a:gd name="textAreaBottom" fmla="*/ 1388160 h 1386720"/>
              </a:gdLst>
              <a:ahLst/>
              <a:rect l="textAreaLeft" t="textAreaTop" r="textAreaRight" b="textAreaBottom"/>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8" name="Freeform 99"/>
            <p:cNvSpPr/>
            <p:nvPr/>
          </p:nvSpPr>
          <p:spPr>
            <a:xfrm rot="1800000">
              <a:off x="8384040" y="1510200"/>
              <a:ext cx="1240560" cy="1387440"/>
            </a:xfrm>
            <a:custGeom>
              <a:avLst/>
              <a:gdLst>
                <a:gd name="textAreaLeft" fmla="*/ 0 w 1240560"/>
                <a:gd name="textAreaRight" fmla="*/ 1242000 w 1240560"/>
                <a:gd name="textAreaTop" fmla="*/ 0 h 1387440"/>
                <a:gd name="textAreaBottom" fmla="*/ 1388880 h 1387440"/>
              </a:gdLst>
              <a:ahLst/>
              <a:rect l="textAreaLeft" t="textAreaTop" r="textAreaRight" b="textAreaBottom"/>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sp>
        <p:nvSpPr>
          <p:cNvPr id="39" name="Rectangle 65" hidden="1"/>
          <p:cNvSpPr/>
          <p:nvPr/>
        </p:nvSpPr>
        <p:spPr>
          <a:xfrm>
            <a:off x="457200" y="333360"/>
            <a:ext cx="8228160" cy="6184080"/>
          </a:xfrm>
          <a:prstGeom prst="rect">
            <a:avLst/>
          </a:prstGeom>
          <a:solidFill>
            <a:schemeClr val="bg1"/>
          </a:solidFill>
          <a:ln w="6350">
            <a:solidFill>
              <a:srgbClr val="00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40" name="Rectangle 69" hidden="1"/>
          <p:cNvSpPr/>
          <p:nvPr/>
        </p:nvSpPr>
        <p:spPr>
          <a:xfrm>
            <a:off x="4561200" y="-21600"/>
            <a:ext cx="3677760" cy="697680"/>
          </a:xfrm>
          <a:prstGeom prst="rect">
            <a:avLst/>
          </a:prstGeom>
          <a:solidFill>
            <a:srgbClr val="f5f5f5"/>
          </a:solidFill>
          <a:ln>
            <a:solidFill>
              <a:srgbClr val="74a51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41" name="Rectangle 70" hidden="1"/>
          <p:cNvSpPr/>
          <p:nvPr/>
        </p:nvSpPr>
        <p:spPr>
          <a:xfrm>
            <a:off x="4649040" y="-21600"/>
            <a:ext cx="3503880" cy="622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nvGrpSpPr>
          <p:cNvPr id="42" name="Group 42"/>
          <p:cNvGrpSpPr/>
          <p:nvPr/>
        </p:nvGrpSpPr>
        <p:grpSpPr>
          <a:xfrm>
            <a:off x="-643680" y="0"/>
            <a:ext cx="10455480" cy="7114680"/>
            <a:chOff x="-643680" y="0"/>
            <a:chExt cx="10455480" cy="7114680"/>
          </a:xfrm>
        </p:grpSpPr>
        <p:grpSp>
          <p:nvGrpSpPr>
            <p:cNvPr id="43" name="Group 44"/>
            <p:cNvGrpSpPr/>
            <p:nvPr/>
          </p:nvGrpSpPr>
          <p:grpSpPr>
            <a:xfrm>
              <a:off x="0" y="0"/>
              <a:ext cx="9144000" cy="6858000"/>
              <a:chOff x="0" y="0"/>
              <a:chExt cx="9144000" cy="6858000"/>
            </a:xfrm>
          </p:grpSpPr>
          <p:grpSp>
            <p:nvGrpSpPr>
              <p:cNvPr id="44" name="Group 4"/>
              <p:cNvGrpSpPr/>
              <p:nvPr/>
            </p:nvGrpSpPr>
            <p:grpSpPr>
              <a:xfrm>
                <a:off x="0" y="0"/>
                <a:ext cx="2513160" cy="6856560"/>
                <a:chOff x="0" y="0"/>
                <a:chExt cx="2513160" cy="6856560"/>
              </a:xfrm>
            </p:grpSpPr>
            <p:sp>
              <p:nvSpPr>
                <p:cNvPr id="45" name="Rectangle 114"/>
                <p:cNvSpPr/>
                <p:nvPr/>
              </p:nvSpPr>
              <p:spPr>
                <a:xfrm>
                  <a:off x="914400" y="0"/>
                  <a:ext cx="1598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46" name="Rectangle 2"/>
                <p:cNvSpPr/>
                <p:nvPr/>
              </p:nvSpPr>
              <p:spPr>
                <a:xfrm>
                  <a:off x="0" y="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47" name="Rectangle 3"/>
                <p:cNvSpPr/>
                <p:nvPr/>
              </p:nvSpPr>
              <p:spPr>
                <a:xfrm>
                  <a:off x="228600" y="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grpSp>
            <p:nvGrpSpPr>
              <p:cNvPr id="48" name="Group 5"/>
              <p:cNvGrpSpPr/>
              <p:nvPr/>
            </p:nvGrpSpPr>
            <p:grpSpPr>
              <a:xfrm>
                <a:off x="423000" y="0"/>
                <a:ext cx="2513160" cy="6856560"/>
                <a:chOff x="423000" y="0"/>
                <a:chExt cx="2513160" cy="6856560"/>
              </a:xfrm>
            </p:grpSpPr>
            <p:sp>
              <p:nvSpPr>
                <p:cNvPr id="49" name="Rectangle 84"/>
                <p:cNvSpPr/>
                <p:nvPr/>
              </p:nvSpPr>
              <p:spPr>
                <a:xfrm>
                  <a:off x="1337400" y="0"/>
                  <a:ext cx="1598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50" name="Rectangle 85"/>
                <p:cNvSpPr/>
                <p:nvPr/>
              </p:nvSpPr>
              <p:spPr>
                <a:xfrm>
                  <a:off x="423000" y="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51" name="Rectangle 113"/>
                <p:cNvSpPr/>
                <p:nvPr/>
              </p:nvSpPr>
              <p:spPr>
                <a:xfrm>
                  <a:off x="651600" y="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grpSp>
            <p:nvGrpSpPr>
              <p:cNvPr id="52" name="Group 9"/>
              <p:cNvGrpSpPr/>
              <p:nvPr/>
            </p:nvGrpSpPr>
            <p:grpSpPr>
              <a:xfrm>
                <a:off x="6630840" y="1440"/>
                <a:ext cx="2513160" cy="6856560"/>
                <a:chOff x="6630840" y="1440"/>
                <a:chExt cx="2513160" cy="6856560"/>
              </a:xfrm>
            </p:grpSpPr>
            <p:sp>
              <p:nvSpPr>
                <p:cNvPr id="53" name="Rectangle 77"/>
                <p:cNvSpPr/>
                <p:nvPr/>
              </p:nvSpPr>
              <p:spPr>
                <a:xfrm rot="10800000">
                  <a:off x="6630840" y="1440"/>
                  <a:ext cx="1598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54" name="Rectangle 78"/>
                <p:cNvSpPr/>
                <p:nvPr/>
              </p:nvSpPr>
              <p:spPr>
                <a:xfrm rot="10800000">
                  <a:off x="8688240" y="144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55" name="Rectangle 80"/>
                <p:cNvSpPr/>
                <p:nvPr/>
              </p:nvSpPr>
              <p:spPr>
                <a:xfrm rot="10800000">
                  <a:off x="8154720" y="144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sp>
            <p:nvSpPr>
              <p:cNvPr id="56" name="Rectangle 74"/>
              <p:cNvSpPr/>
              <p:nvPr/>
            </p:nvSpPr>
            <p:spPr>
              <a:xfrm>
                <a:off x="3809880" y="0"/>
                <a:ext cx="28180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57" name="Rectangle 75"/>
              <p:cNvSpPr/>
              <p:nvPr/>
            </p:nvSpPr>
            <p:spPr>
              <a:xfrm>
                <a:off x="2895480" y="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58" name="Rectangle 76"/>
              <p:cNvSpPr/>
              <p:nvPr/>
            </p:nvSpPr>
            <p:spPr>
              <a:xfrm>
                <a:off x="3124080" y="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sp>
          <p:nvSpPr>
            <p:cNvPr id="59" name="Freeform 44"/>
            <p:cNvSpPr/>
            <p:nvPr/>
          </p:nvSpPr>
          <p:spPr>
            <a:xfrm>
              <a:off x="-11880" y="5034960"/>
              <a:ext cx="9142560" cy="1174320"/>
            </a:xfrm>
            <a:custGeom>
              <a:avLst/>
              <a:gdLst>
                <a:gd name="textAreaLeft" fmla="*/ 0 w 9142560"/>
                <a:gd name="textAreaRight" fmla="*/ 9144000 w 9142560"/>
                <a:gd name="textAreaTop" fmla="*/ 0 h 1174320"/>
                <a:gd name="textAreaBottom" fmla="*/ 1175760 h 1174320"/>
              </a:gdLst>
              <a:ahLst/>
              <a:rect l="textAreaLeft" t="textAreaTop" r="textAreaRight" b="textAreaBottom"/>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60" name="Freeform 47"/>
            <p:cNvSpPr/>
            <p:nvPr/>
          </p:nvSpPr>
          <p:spPr>
            <a:xfrm>
              <a:off x="-11880" y="3467520"/>
              <a:ext cx="9142560" cy="889200"/>
            </a:xfrm>
            <a:custGeom>
              <a:avLst/>
              <a:gdLst>
                <a:gd name="textAreaLeft" fmla="*/ 0 w 9142560"/>
                <a:gd name="textAreaRight" fmla="*/ 9144000 w 9142560"/>
                <a:gd name="textAreaTop" fmla="*/ 0 h 889200"/>
                <a:gd name="textAreaBottom" fmla="*/ 890640 h 889200"/>
              </a:gdLst>
              <a:ahLst/>
              <a:rect l="textAreaLeft" t="textAreaTop" r="textAreaRight" b="textAreaBottom"/>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61" name="Freeform 48"/>
            <p:cNvSpPr/>
            <p:nvPr/>
          </p:nvSpPr>
          <p:spPr>
            <a:xfrm>
              <a:off x="-23760" y="5640840"/>
              <a:ext cx="3003120" cy="1209960"/>
            </a:xfrm>
            <a:custGeom>
              <a:avLst/>
              <a:gdLst>
                <a:gd name="textAreaLeft" fmla="*/ 0 w 3003120"/>
                <a:gd name="textAreaRight" fmla="*/ 3004560 w 3003120"/>
                <a:gd name="textAreaTop" fmla="*/ 0 h 1209960"/>
                <a:gd name="textAreaBottom" fmla="*/ 1211400 h 1209960"/>
              </a:gdLst>
              <a:ahLst/>
              <a:rect l="textAreaLeft" t="textAreaTop" r="textAreaRight" b="textAreaBottom"/>
              <a:pathLst>
                <a:path w="3004457" h="1211283">
                  <a:moveTo>
                    <a:pt x="0" y="0"/>
                  </a:moveTo>
                  <a:cubicBezTo>
                    <a:pt x="1103415" y="501732"/>
                    <a:pt x="2206831" y="1003465"/>
                    <a:pt x="3004457" y="1211283"/>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62" name="Freeform 50"/>
            <p:cNvSpPr/>
            <p:nvPr/>
          </p:nvSpPr>
          <p:spPr>
            <a:xfrm>
              <a:off x="-11880" y="5284440"/>
              <a:ext cx="9142560" cy="1477080"/>
            </a:xfrm>
            <a:custGeom>
              <a:avLst/>
              <a:gdLst>
                <a:gd name="textAreaLeft" fmla="*/ 0 w 9142560"/>
                <a:gd name="textAreaRight" fmla="*/ 9144000 w 9142560"/>
                <a:gd name="textAreaTop" fmla="*/ 0 h 1477080"/>
                <a:gd name="textAreaBottom" fmla="*/ 1478520 h 1477080"/>
              </a:gdLst>
              <a:ahLst/>
              <a:rect l="textAreaLeft" t="textAreaTop" r="textAreaRight" b="textAreaBottom"/>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63" name="Freeform 51"/>
            <p:cNvSpPr/>
            <p:nvPr/>
          </p:nvSpPr>
          <p:spPr>
            <a:xfrm>
              <a:off x="2137680" y="5132160"/>
              <a:ext cx="6981120" cy="1718640"/>
            </a:xfrm>
            <a:custGeom>
              <a:avLst/>
              <a:gdLst>
                <a:gd name="textAreaLeft" fmla="*/ 0 w 6981120"/>
                <a:gd name="textAreaRight" fmla="*/ 6982560 w 6981120"/>
                <a:gd name="textAreaTop" fmla="*/ 0 h 1718640"/>
                <a:gd name="textAreaBottom" fmla="*/ 1720080 h 1718640"/>
              </a:gdLst>
              <a:ahLst/>
              <a:rect l="textAreaLeft" t="textAreaTop" r="textAreaRight" b="textAreaBottom"/>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64" name="Hexagon 52"/>
            <p:cNvSpPr/>
            <p:nvPr/>
          </p:nvSpPr>
          <p:spPr>
            <a:xfrm rot="1800000">
              <a:off x="2995920" y="2858400"/>
              <a:ext cx="1599840" cy="1386720"/>
            </a:xfrm>
            <a:prstGeom prst="hexagon">
              <a:avLst>
                <a:gd name="adj" fmla="val 28544"/>
                <a:gd name="vf" fmla="val 115470"/>
              </a:avLst>
            </a:prstGeom>
            <a:solidFill>
              <a:schemeClr val="bg1">
                <a:alpha val="10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65" name="Hexagon 53"/>
            <p:cNvSpPr/>
            <p:nvPr/>
          </p:nvSpPr>
          <p:spPr>
            <a:xfrm rot="1800000">
              <a:off x="3719880" y="412524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66" name="Hexagon 54"/>
            <p:cNvSpPr/>
            <p:nvPr/>
          </p:nvSpPr>
          <p:spPr>
            <a:xfrm rot="1800000">
              <a:off x="3729240" y="159156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67" name="Hexagon 55"/>
            <p:cNvSpPr/>
            <p:nvPr/>
          </p:nvSpPr>
          <p:spPr>
            <a:xfrm rot="1800000">
              <a:off x="2976840" y="324720"/>
              <a:ext cx="1599840" cy="1386720"/>
            </a:xfrm>
            <a:prstGeom prst="hexagon">
              <a:avLst>
                <a:gd name="adj" fmla="val 28544"/>
                <a:gd name="vf" fmla="val 115470"/>
              </a:avLst>
            </a:prstGeom>
            <a:solidFill>
              <a:schemeClr val="bg1">
                <a:alpha val="4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68" name="Hexagon 56"/>
            <p:cNvSpPr/>
            <p:nvPr/>
          </p:nvSpPr>
          <p:spPr>
            <a:xfrm rot="1800000">
              <a:off x="4462560" y="5382360"/>
              <a:ext cx="1599840" cy="1386720"/>
            </a:xfrm>
            <a:prstGeom prst="hexagon">
              <a:avLst>
                <a:gd name="adj" fmla="val 28544"/>
                <a:gd name="vf" fmla="val 115470"/>
              </a:avLst>
            </a:prstGeom>
            <a:solidFill>
              <a:schemeClr val="bg1">
                <a:alpha val="6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69" name="Freeform 57"/>
            <p:cNvSpPr/>
            <p:nvPr/>
          </p:nvSpPr>
          <p:spPr>
            <a:xfrm rot="1800000">
              <a:off x="-381240" y="4200480"/>
              <a:ext cx="1260000" cy="1386720"/>
            </a:xfrm>
            <a:custGeom>
              <a:avLst/>
              <a:gdLst>
                <a:gd name="textAreaLeft" fmla="*/ 0 w 1260000"/>
                <a:gd name="textAreaRight" fmla="*/ 1261440 w 1260000"/>
                <a:gd name="textAreaTop" fmla="*/ 0 h 1386720"/>
                <a:gd name="textAreaBottom" fmla="*/ 1388160 h 1386720"/>
              </a:gdLst>
              <a:ahLst/>
              <a:rect l="textAreaLeft" t="textAreaTop" r="textAreaRight" b="textAreaBottom"/>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70" name="Hexagon 58"/>
            <p:cNvSpPr/>
            <p:nvPr/>
          </p:nvSpPr>
          <p:spPr>
            <a:xfrm rot="1800000">
              <a:off x="24120" y="540144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71" name="Hexagon 59"/>
            <p:cNvSpPr/>
            <p:nvPr/>
          </p:nvSpPr>
          <p:spPr>
            <a:xfrm rot="1800000">
              <a:off x="52560" y="284868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72" name="Hexagon 60"/>
            <p:cNvSpPr/>
            <p:nvPr/>
          </p:nvSpPr>
          <p:spPr>
            <a:xfrm rot="1800000">
              <a:off x="776520" y="412524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73" name="Hexagon 61"/>
            <p:cNvSpPr/>
            <p:nvPr/>
          </p:nvSpPr>
          <p:spPr>
            <a:xfrm rot="1800000">
              <a:off x="1509840" y="541080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74" name="Hexagon 62"/>
            <p:cNvSpPr/>
            <p:nvPr/>
          </p:nvSpPr>
          <p:spPr>
            <a:xfrm rot="1800000">
              <a:off x="1528920" y="285840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75" name="Hexagon 63"/>
            <p:cNvSpPr/>
            <p:nvPr/>
          </p:nvSpPr>
          <p:spPr>
            <a:xfrm rot="1800000">
              <a:off x="795600" y="156276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76" name="Hexagon 64"/>
            <p:cNvSpPr/>
            <p:nvPr/>
          </p:nvSpPr>
          <p:spPr>
            <a:xfrm rot="1800000">
              <a:off x="6805800" y="4143960"/>
              <a:ext cx="1599840" cy="1386720"/>
            </a:xfrm>
            <a:prstGeom prst="hexagon">
              <a:avLst>
                <a:gd name="adj" fmla="val 28544"/>
                <a:gd name="vf" fmla="val 115470"/>
              </a:avLst>
            </a:prstGeom>
            <a:solidFill>
              <a:schemeClr val="bg1">
                <a:alpha val="10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77" name="Hexagon 65"/>
            <p:cNvSpPr/>
            <p:nvPr/>
          </p:nvSpPr>
          <p:spPr>
            <a:xfrm rot="1800000">
              <a:off x="7548840" y="542052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78" name="Hexagon 66"/>
            <p:cNvSpPr/>
            <p:nvPr/>
          </p:nvSpPr>
          <p:spPr>
            <a:xfrm rot="1800000">
              <a:off x="7548840" y="286776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79" name="Freeform 67"/>
            <p:cNvSpPr/>
            <p:nvPr/>
          </p:nvSpPr>
          <p:spPr>
            <a:xfrm rot="1800000">
              <a:off x="8305920" y="4054320"/>
              <a:ext cx="1242000" cy="1386720"/>
            </a:xfrm>
            <a:custGeom>
              <a:avLst/>
              <a:gdLst>
                <a:gd name="textAreaLeft" fmla="*/ 0 w 1242000"/>
                <a:gd name="textAreaRight" fmla="*/ 1243440 w 1242000"/>
                <a:gd name="textAreaTop" fmla="*/ 0 h 1386720"/>
                <a:gd name="textAreaBottom" fmla="*/ 1388160 h 1386720"/>
              </a:gdLst>
              <a:ahLst/>
              <a:rect l="textAreaLeft" t="textAreaTop" r="textAreaRight" b="textAreaBottom"/>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80" name="Freeform 68"/>
            <p:cNvSpPr/>
            <p:nvPr/>
          </p:nvSpPr>
          <p:spPr>
            <a:xfrm rot="1800000">
              <a:off x="8306640" y="1510200"/>
              <a:ext cx="1240560" cy="1387440"/>
            </a:xfrm>
            <a:custGeom>
              <a:avLst/>
              <a:gdLst>
                <a:gd name="textAreaLeft" fmla="*/ 0 w 1240560"/>
                <a:gd name="textAreaRight" fmla="*/ 1242000 w 1240560"/>
                <a:gd name="textAreaTop" fmla="*/ 0 h 1387440"/>
                <a:gd name="textAreaBottom" fmla="*/ 1388880 h 1387440"/>
              </a:gdLst>
              <a:ahLst/>
              <a:rect l="textAreaLeft" t="textAreaTop" r="textAreaRight" b="textAreaBottom"/>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sp>
        <p:nvSpPr>
          <p:cNvPr id="81" name="Rectangle 45"/>
          <p:cNvSpPr/>
          <p:nvPr/>
        </p:nvSpPr>
        <p:spPr>
          <a:xfrm>
            <a:off x="4561200" y="-21600"/>
            <a:ext cx="3677760" cy="6270480"/>
          </a:xfrm>
          <a:prstGeom prst="rect">
            <a:avLst/>
          </a:prstGeom>
          <a:solidFill>
            <a:srgbClr val="f5f5f5"/>
          </a:solidFill>
          <a:ln>
            <a:solidFill>
              <a:srgbClr val="74a51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82" name="Rectangle 46"/>
          <p:cNvSpPr/>
          <p:nvPr/>
        </p:nvSpPr>
        <p:spPr>
          <a:xfrm>
            <a:off x="4649040" y="-21600"/>
            <a:ext cx="3503880" cy="2311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83" name="Rectangle 49"/>
          <p:cNvSpPr/>
          <p:nvPr/>
        </p:nvSpPr>
        <p:spPr>
          <a:xfrm>
            <a:off x="4650840" y="6088320"/>
            <a:ext cx="3503880" cy="80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36720" bIns="36720" anchor="ctr">
            <a:noAutofit/>
          </a:bodyPr>
          <a:p>
            <a:pPr algn="ctr">
              <a:lnSpc>
                <a:spcPct val="100000"/>
              </a:lnSpc>
            </a:pPr>
            <a:endParaRPr b="0" lang="en-US" sz="1800" spc="-1" strike="noStrike">
              <a:solidFill>
                <a:schemeClr val="lt1"/>
              </a:solidFill>
              <a:latin typeface="Century Gothic"/>
              <a:ea typeface="DejaVu Sans"/>
            </a:endParaRPr>
          </a:p>
        </p:txBody>
      </p:sp>
      <p:sp>
        <p:nvSpPr>
          <p:cNvPr id="84" name="Rectangle 88"/>
          <p:cNvSpPr/>
          <p:nvPr/>
        </p:nvSpPr>
        <p:spPr>
          <a:xfrm>
            <a:off x="4650840" y="6088320"/>
            <a:ext cx="3503880" cy="80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36720" bIns="36720" anchor="ctr">
            <a:noAutofit/>
          </a:bodyPr>
          <a:p>
            <a:pPr algn="ctr">
              <a:lnSpc>
                <a:spcPct val="100000"/>
              </a:lnSpc>
            </a:pPr>
            <a:endParaRPr b="0" lang="en-US" sz="1800" spc="-1" strike="noStrike">
              <a:solidFill>
                <a:schemeClr val="lt1"/>
              </a:solidFill>
              <a:latin typeface="Century Gothic"/>
              <a:ea typeface="DejaVu Sans"/>
            </a:endParaRPr>
          </a:p>
        </p:txBody>
      </p:sp>
      <p:sp>
        <p:nvSpPr>
          <p:cNvPr id="85" name="PlaceHolder 1"/>
          <p:cNvSpPr>
            <a:spLocks noGrp="1"/>
          </p:cNvSpPr>
          <p:nvPr>
            <p:ph type="ftr" idx="1"/>
          </p:nvPr>
        </p:nvSpPr>
        <p:spPr>
          <a:xfrm>
            <a:off x="5303520" y="5720040"/>
            <a:ext cx="2830320" cy="3636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86" name="PlaceHolder 2"/>
          <p:cNvSpPr>
            <a:spLocks noGrp="1"/>
          </p:cNvSpPr>
          <p:nvPr>
            <p:ph type="sldNum" idx="2"/>
          </p:nvPr>
        </p:nvSpPr>
        <p:spPr>
          <a:xfrm>
            <a:off x="4649040" y="5720040"/>
            <a:ext cx="642240" cy="363600"/>
          </a:xfrm>
          <a:prstGeom prst="rect">
            <a:avLst/>
          </a:prstGeom>
          <a:noFill/>
          <a:ln w="0">
            <a:noFill/>
          </a:ln>
        </p:spPr>
        <p:txBody>
          <a:bodyPr lIns="90000" rIns="90000" tIns="45000" bIns="45000" anchor="ctr">
            <a:noAutofit/>
          </a:bodyPr>
          <a:lstStyle>
            <a:lvl1pPr indent="0">
              <a:lnSpc>
                <a:spcPct val="100000"/>
              </a:lnSpc>
              <a:buNone/>
              <a:tabLst>
                <a:tab algn="l" pos="0"/>
              </a:tabLst>
              <a:defRPr b="0" lang="fr-FR" sz="1200" spc="-1" strike="noStrike">
                <a:solidFill>
                  <a:schemeClr val="accent1"/>
                </a:solidFill>
                <a:latin typeface="Century Gothic"/>
              </a:defRPr>
            </a:lvl1pPr>
          </a:lstStyle>
          <a:p>
            <a:pPr indent="0">
              <a:lnSpc>
                <a:spcPct val="100000"/>
              </a:lnSpc>
              <a:buNone/>
              <a:tabLst>
                <a:tab algn="l" pos="0"/>
              </a:tabLst>
            </a:pPr>
            <a:fld id="{F3F530E4-891E-4ABF-B7C5-8AFB25A5D2E3}" type="slidenum">
              <a:rPr b="0" lang="fr-FR" sz="1200" spc="-1" strike="noStrike">
                <a:solidFill>
                  <a:schemeClr val="accent1"/>
                </a:solidFill>
                <a:latin typeface="Century Gothic"/>
              </a:rPr>
              <a:t>&lt;numéro&gt;</a:t>
            </a:fld>
            <a:endParaRPr b="0" lang="fr-FR" sz="1200" spc="-1" strike="noStrike">
              <a:solidFill>
                <a:srgbClr val="000000"/>
              </a:solidFill>
              <a:latin typeface="Times New Roman"/>
            </a:endParaRPr>
          </a:p>
        </p:txBody>
      </p:sp>
      <p:sp>
        <p:nvSpPr>
          <p:cNvPr id="87" name="PlaceHolder 3"/>
          <p:cNvSpPr>
            <a:spLocks noGrp="1"/>
          </p:cNvSpPr>
          <p:nvPr>
            <p:ph type="dt" idx="3"/>
          </p:nvPr>
        </p:nvSpPr>
        <p:spPr>
          <a:xfrm>
            <a:off x="4738680" y="1516680"/>
            <a:ext cx="2132280" cy="749520"/>
          </a:xfrm>
          <a:prstGeom prst="rect">
            <a:avLst/>
          </a:prstGeom>
          <a:noFill/>
          <a:ln w="0">
            <a:noFill/>
          </a:ln>
        </p:spPr>
        <p:txBody>
          <a:bodyPr lIns="90000" rIns="90000" tIns="45000" bIns="45000" anchor="b">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88"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89"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c2f25f"/>
            </a:gs>
            <a:gs pos="100000">
              <a:srgbClr val="92bd3f"/>
            </a:gs>
          </a:gsLst>
          <a:lin ang="5400000"/>
        </a:gradFill>
      </p:bgPr>
    </p:bg>
    <p:spTree>
      <p:nvGrpSpPr>
        <p:cNvPr id="1" name=""/>
        <p:cNvGrpSpPr/>
        <p:nvPr/>
      </p:nvGrpSpPr>
      <p:grpSpPr>
        <a:xfrm>
          <a:off x="0" y="0"/>
          <a:ext cx="0" cy="0"/>
          <a:chOff x="0" y="0"/>
          <a:chExt cx="0" cy="0"/>
        </a:xfrm>
      </p:grpSpPr>
      <p:grpSp>
        <p:nvGrpSpPr>
          <p:cNvPr id="126" name="Group 41"/>
          <p:cNvGrpSpPr/>
          <p:nvPr/>
        </p:nvGrpSpPr>
        <p:grpSpPr>
          <a:xfrm>
            <a:off x="-566280" y="0"/>
            <a:ext cx="10455840" cy="7114680"/>
            <a:chOff x="-566280" y="0"/>
            <a:chExt cx="10455840" cy="7114680"/>
          </a:xfrm>
        </p:grpSpPr>
        <p:grpSp>
          <p:nvGrpSpPr>
            <p:cNvPr id="127" name="Group 44"/>
            <p:cNvGrpSpPr/>
            <p:nvPr/>
          </p:nvGrpSpPr>
          <p:grpSpPr>
            <a:xfrm>
              <a:off x="77760" y="0"/>
              <a:ext cx="9144000" cy="6858000"/>
              <a:chOff x="77760" y="0"/>
              <a:chExt cx="9144000" cy="6858000"/>
            </a:xfrm>
          </p:grpSpPr>
          <p:grpSp>
            <p:nvGrpSpPr>
              <p:cNvPr id="128" name="Group 4"/>
              <p:cNvGrpSpPr/>
              <p:nvPr/>
            </p:nvGrpSpPr>
            <p:grpSpPr>
              <a:xfrm>
                <a:off x="77760" y="0"/>
                <a:ext cx="2513160" cy="6856560"/>
                <a:chOff x="77760" y="0"/>
                <a:chExt cx="2513160" cy="6856560"/>
              </a:xfrm>
            </p:grpSpPr>
            <p:sp>
              <p:nvSpPr>
                <p:cNvPr id="129" name="Rectangle 112"/>
                <p:cNvSpPr/>
                <p:nvPr/>
              </p:nvSpPr>
              <p:spPr>
                <a:xfrm>
                  <a:off x="992160" y="0"/>
                  <a:ext cx="1598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30" name="Rectangle 2"/>
                <p:cNvSpPr/>
                <p:nvPr/>
              </p:nvSpPr>
              <p:spPr>
                <a:xfrm>
                  <a:off x="77760" y="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31" name="Rectangle 3"/>
                <p:cNvSpPr/>
                <p:nvPr/>
              </p:nvSpPr>
              <p:spPr>
                <a:xfrm>
                  <a:off x="306360" y="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grpSp>
            <p:nvGrpSpPr>
              <p:cNvPr id="132" name="Group 5"/>
              <p:cNvGrpSpPr/>
              <p:nvPr/>
            </p:nvGrpSpPr>
            <p:grpSpPr>
              <a:xfrm>
                <a:off x="500400" y="0"/>
                <a:ext cx="2513160" cy="6856560"/>
                <a:chOff x="500400" y="0"/>
                <a:chExt cx="2513160" cy="6856560"/>
              </a:xfrm>
            </p:grpSpPr>
            <p:sp>
              <p:nvSpPr>
                <p:cNvPr id="133" name="Rectangle 109"/>
                <p:cNvSpPr/>
                <p:nvPr/>
              </p:nvSpPr>
              <p:spPr>
                <a:xfrm>
                  <a:off x="1414800" y="0"/>
                  <a:ext cx="1598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34" name="Rectangle 110"/>
                <p:cNvSpPr/>
                <p:nvPr/>
              </p:nvSpPr>
              <p:spPr>
                <a:xfrm>
                  <a:off x="500400" y="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35" name="Rectangle 111"/>
                <p:cNvSpPr/>
                <p:nvPr/>
              </p:nvSpPr>
              <p:spPr>
                <a:xfrm>
                  <a:off x="729000" y="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grpSp>
            <p:nvGrpSpPr>
              <p:cNvPr id="136" name="Group 9"/>
              <p:cNvGrpSpPr/>
              <p:nvPr/>
            </p:nvGrpSpPr>
            <p:grpSpPr>
              <a:xfrm>
                <a:off x="6708600" y="1440"/>
                <a:ext cx="2513160" cy="6856560"/>
                <a:chOff x="6708600" y="1440"/>
                <a:chExt cx="2513160" cy="6856560"/>
              </a:xfrm>
            </p:grpSpPr>
            <p:sp>
              <p:nvSpPr>
                <p:cNvPr id="137" name="Rectangle 106"/>
                <p:cNvSpPr/>
                <p:nvPr/>
              </p:nvSpPr>
              <p:spPr>
                <a:xfrm rot="10800000">
                  <a:off x="6708600" y="1440"/>
                  <a:ext cx="1598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38" name="Rectangle 107"/>
                <p:cNvSpPr/>
                <p:nvPr/>
              </p:nvSpPr>
              <p:spPr>
                <a:xfrm rot="10800000">
                  <a:off x="8766000" y="144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39" name="Rectangle 108"/>
                <p:cNvSpPr/>
                <p:nvPr/>
              </p:nvSpPr>
              <p:spPr>
                <a:xfrm rot="10800000">
                  <a:off x="8232480" y="144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sp>
            <p:nvSpPr>
              <p:cNvPr id="140" name="Rectangle 103"/>
              <p:cNvSpPr/>
              <p:nvPr/>
            </p:nvSpPr>
            <p:spPr>
              <a:xfrm>
                <a:off x="3887640" y="0"/>
                <a:ext cx="28180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41" name="Rectangle 104"/>
              <p:cNvSpPr/>
              <p:nvPr/>
            </p:nvSpPr>
            <p:spPr>
              <a:xfrm>
                <a:off x="2973240" y="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42" name="Rectangle 105"/>
              <p:cNvSpPr/>
              <p:nvPr/>
            </p:nvSpPr>
            <p:spPr>
              <a:xfrm>
                <a:off x="3201840" y="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sp>
          <p:nvSpPr>
            <p:cNvPr id="143" name="Freeform 43"/>
            <p:cNvSpPr/>
            <p:nvPr/>
          </p:nvSpPr>
          <p:spPr>
            <a:xfrm>
              <a:off x="65880" y="5034960"/>
              <a:ext cx="9142560" cy="1174320"/>
            </a:xfrm>
            <a:custGeom>
              <a:avLst/>
              <a:gdLst>
                <a:gd name="textAreaLeft" fmla="*/ 0 w 9142560"/>
                <a:gd name="textAreaRight" fmla="*/ 9144000 w 9142560"/>
                <a:gd name="textAreaTop" fmla="*/ 0 h 1174320"/>
                <a:gd name="textAreaBottom" fmla="*/ 1175760 h 1174320"/>
              </a:gdLst>
              <a:ahLst/>
              <a:rect l="textAreaLeft" t="textAreaTop" r="textAreaRight" b="textAreaBottom"/>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144" name="Freeform 44"/>
            <p:cNvSpPr/>
            <p:nvPr/>
          </p:nvSpPr>
          <p:spPr>
            <a:xfrm>
              <a:off x="65880" y="3467520"/>
              <a:ext cx="9142560" cy="889200"/>
            </a:xfrm>
            <a:custGeom>
              <a:avLst/>
              <a:gdLst>
                <a:gd name="textAreaLeft" fmla="*/ 0 w 9142560"/>
                <a:gd name="textAreaRight" fmla="*/ 9144000 w 9142560"/>
                <a:gd name="textAreaTop" fmla="*/ 0 h 889200"/>
                <a:gd name="textAreaBottom" fmla="*/ 890640 h 889200"/>
              </a:gdLst>
              <a:ahLst/>
              <a:rect l="textAreaLeft" t="textAreaTop" r="textAreaRight" b="textAreaBottom"/>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145" name="Freeform 45"/>
            <p:cNvSpPr/>
            <p:nvPr/>
          </p:nvSpPr>
          <p:spPr>
            <a:xfrm>
              <a:off x="54000" y="5640840"/>
              <a:ext cx="3003120" cy="1209960"/>
            </a:xfrm>
            <a:custGeom>
              <a:avLst/>
              <a:gdLst>
                <a:gd name="textAreaLeft" fmla="*/ 0 w 3003120"/>
                <a:gd name="textAreaRight" fmla="*/ 3004560 w 3003120"/>
                <a:gd name="textAreaTop" fmla="*/ 0 h 1209960"/>
                <a:gd name="textAreaBottom" fmla="*/ 1211400 h 1209960"/>
              </a:gdLst>
              <a:ahLst/>
              <a:rect l="textAreaLeft" t="textAreaTop" r="textAreaRight" b="textAreaBottom"/>
              <a:pathLst>
                <a:path w="3004457" h="1211283">
                  <a:moveTo>
                    <a:pt x="0" y="0"/>
                  </a:moveTo>
                  <a:cubicBezTo>
                    <a:pt x="1103415" y="501732"/>
                    <a:pt x="2206831" y="1003465"/>
                    <a:pt x="3004457" y="1211283"/>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146" name="Freeform 46"/>
            <p:cNvSpPr/>
            <p:nvPr/>
          </p:nvSpPr>
          <p:spPr>
            <a:xfrm>
              <a:off x="65880" y="5284440"/>
              <a:ext cx="9142560" cy="1477080"/>
            </a:xfrm>
            <a:custGeom>
              <a:avLst/>
              <a:gdLst>
                <a:gd name="textAreaLeft" fmla="*/ 0 w 9142560"/>
                <a:gd name="textAreaRight" fmla="*/ 9144000 w 9142560"/>
                <a:gd name="textAreaTop" fmla="*/ 0 h 1477080"/>
                <a:gd name="textAreaBottom" fmla="*/ 1478520 h 1477080"/>
              </a:gdLst>
              <a:ahLst/>
              <a:rect l="textAreaLeft" t="textAreaTop" r="textAreaRight" b="textAreaBottom"/>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147" name="Freeform 48"/>
            <p:cNvSpPr/>
            <p:nvPr/>
          </p:nvSpPr>
          <p:spPr>
            <a:xfrm>
              <a:off x="2215080" y="5132160"/>
              <a:ext cx="6981120" cy="1718640"/>
            </a:xfrm>
            <a:custGeom>
              <a:avLst/>
              <a:gdLst>
                <a:gd name="textAreaLeft" fmla="*/ 0 w 6981120"/>
                <a:gd name="textAreaRight" fmla="*/ 6982560 w 6981120"/>
                <a:gd name="textAreaTop" fmla="*/ 0 h 1718640"/>
                <a:gd name="textAreaBottom" fmla="*/ 1720080 h 1718640"/>
              </a:gdLst>
              <a:ahLst/>
              <a:rect l="textAreaLeft" t="textAreaTop" r="textAreaRight" b="textAreaBottom"/>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148" name="Hexagon 49"/>
            <p:cNvSpPr/>
            <p:nvPr/>
          </p:nvSpPr>
          <p:spPr>
            <a:xfrm rot="1800000">
              <a:off x="3073320" y="2858400"/>
              <a:ext cx="1599840" cy="1386720"/>
            </a:xfrm>
            <a:prstGeom prst="hexagon">
              <a:avLst>
                <a:gd name="adj" fmla="val 28544"/>
                <a:gd name="vf" fmla="val 115470"/>
              </a:avLst>
            </a:prstGeom>
            <a:solidFill>
              <a:schemeClr val="bg1">
                <a:alpha val="10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49" name="Hexagon 50"/>
            <p:cNvSpPr/>
            <p:nvPr/>
          </p:nvSpPr>
          <p:spPr>
            <a:xfrm rot="1800000">
              <a:off x="3797280" y="412524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50" name="Hexagon 51"/>
            <p:cNvSpPr/>
            <p:nvPr/>
          </p:nvSpPr>
          <p:spPr>
            <a:xfrm rot="1800000">
              <a:off x="3807000" y="159156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51" name="Hexagon 52"/>
            <p:cNvSpPr/>
            <p:nvPr/>
          </p:nvSpPr>
          <p:spPr>
            <a:xfrm rot="1800000">
              <a:off x="3054240" y="324720"/>
              <a:ext cx="1599840" cy="1386720"/>
            </a:xfrm>
            <a:prstGeom prst="hexagon">
              <a:avLst>
                <a:gd name="adj" fmla="val 28544"/>
                <a:gd name="vf" fmla="val 115470"/>
              </a:avLst>
            </a:prstGeom>
            <a:solidFill>
              <a:schemeClr val="bg1">
                <a:alpha val="4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52" name="Hexagon 53"/>
            <p:cNvSpPr/>
            <p:nvPr/>
          </p:nvSpPr>
          <p:spPr>
            <a:xfrm rot="1800000">
              <a:off x="4540320" y="5382360"/>
              <a:ext cx="1599840" cy="1386720"/>
            </a:xfrm>
            <a:prstGeom prst="hexagon">
              <a:avLst>
                <a:gd name="adj" fmla="val 28544"/>
                <a:gd name="vf" fmla="val 115470"/>
              </a:avLst>
            </a:prstGeom>
            <a:solidFill>
              <a:schemeClr val="bg1">
                <a:alpha val="6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53" name="Freeform 54"/>
            <p:cNvSpPr/>
            <p:nvPr/>
          </p:nvSpPr>
          <p:spPr>
            <a:xfrm rot="1800000">
              <a:off x="-303840" y="4200480"/>
              <a:ext cx="1260000" cy="1386720"/>
            </a:xfrm>
            <a:custGeom>
              <a:avLst/>
              <a:gdLst>
                <a:gd name="textAreaLeft" fmla="*/ 0 w 1260000"/>
                <a:gd name="textAreaRight" fmla="*/ 1261440 w 1260000"/>
                <a:gd name="textAreaTop" fmla="*/ 0 h 1386720"/>
                <a:gd name="textAreaBottom" fmla="*/ 1388160 h 1386720"/>
              </a:gdLst>
              <a:ahLst/>
              <a:rect l="textAreaLeft" t="textAreaTop" r="textAreaRight" b="textAreaBottom"/>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54" name="Hexagon 55"/>
            <p:cNvSpPr/>
            <p:nvPr/>
          </p:nvSpPr>
          <p:spPr>
            <a:xfrm rot="1800000">
              <a:off x="101520" y="540144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55" name="Hexagon 56"/>
            <p:cNvSpPr/>
            <p:nvPr/>
          </p:nvSpPr>
          <p:spPr>
            <a:xfrm rot="1800000">
              <a:off x="130320" y="284868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56" name="Hexagon 57"/>
            <p:cNvSpPr/>
            <p:nvPr/>
          </p:nvSpPr>
          <p:spPr>
            <a:xfrm rot="1800000">
              <a:off x="853920" y="412524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57" name="Hexagon 58"/>
            <p:cNvSpPr/>
            <p:nvPr/>
          </p:nvSpPr>
          <p:spPr>
            <a:xfrm rot="1800000">
              <a:off x="1587600" y="541080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58" name="Hexagon 59"/>
            <p:cNvSpPr/>
            <p:nvPr/>
          </p:nvSpPr>
          <p:spPr>
            <a:xfrm rot="1800000">
              <a:off x="1606680" y="285840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59" name="Hexagon 94"/>
            <p:cNvSpPr/>
            <p:nvPr/>
          </p:nvSpPr>
          <p:spPr>
            <a:xfrm rot="1800000">
              <a:off x="873000" y="156276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60" name="Hexagon 95"/>
            <p:cNvSpPr/>
            <p:nvPr/>
          </p:nvSpPr>
          <p:spPr>
            <a:xfrm rot="1800000">
              <a:off x="6883560" y="4143960"/>
              <a:ext cx="1599840" cy="1386720"/>
            </a:xfrm>
            <a:prstGeom prst="hexagon">
              <a:avLst>
                <a:gd name="adj" fmla="val 28544"/>
                <a:gd name="vf" fmla="val 115470"/>
              </a:avLst>
            </a:prstGeom>
            <a:solidFill>
              <a:schemeClr val="bg1">
                <a:alpha val="10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61" name="Hexagon 96"/>
            <p:cNvSpPr/>
            <p:nvPr/>
          </p:nvSpPr>
          <p:spPr>
            <a:xfrm rot="1800000">
              <a:off x="7626240" y="542052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62" name="Hexagon 97"/>
            <p:cNvSpPr/>
            <p:nvPr/>
          </p:nvSpPr>
          <p:spPr>
            <a:xfrm rot="1800000">
              <a:off x="7626240" y="286776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63" name="Freeform 98"/>
            <p:cNvSpPr/>
            <p:nvPr/>
          </p:nvSpPr>
          <p:spPr>
            <a:xfrm rot="1800000">
              <a:off x="8383680" y="4054320"/>
              <a:ext cx="1242000" cy="1386720"/>
            </a:xfrm>
            <a:custGeom>
              <a:avLst/>
              <a:gdLst>
                <a:gd name="textAreaLeft" fmla="*/ 0 w 1242000"/>
                <a:gd name="textAreaRight" fmla="*/ 1243440 w 1242000"/>
                <a:gd name="textAreaTop" fmla="*/ 0 h 1386720"/>
                <a:gd name="textAreaBottom" fmla="*/ 1388160 h 1386720"/>
              </a:gdLst>
              <a:ahLst/>
              <a:rect l="textAreaLeft" t="textAreaTop" r="textAreaRight" b="textAreaBottom"/>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64" name="Freeform 99"/>
            <p:cNvSpPr/>
            <p:nvPr/>
          </p:nvSpPr>
          <p:spPr>
            <a:xfrm rot="1800000">
              <a:off x="8384040" y="1510200"/>
              <a:ext cx="1240560" cy="1387440"/>
            </a:xfrm>
            <a:custGeom>
              <a:avLst/>
              <a:gdLst>
                <a:gd name="textAreaLeft" fmla="*/ 0 w 1240560"/>
                <a:gd name="textAreaRight" fmla="*/ 1242000 w 1240560"/>
                <a:gd name="textAreaTop" fmla="*/ 0 h 1387440"/>
                <a:gd name="textAreaBottom" fmla="*/ 1388880 h 1387440"/>
              </a:gdLst>
              <a:ahLst/>
              <a:rect l="textAreaLeft" t="textAreaTop" r="textAreaRight" b="textAreaBottom"/>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sp>
        <p:nvSpPr>
          <p:cNvPr id="165" name="Rectangle 65"/>
          <p:cNvSpPr/>
          <p:nvPr/>
        </p:nvSpPr>
        <p:spPr>
          <a:xfrm>
            <a:off x="457200" y="333360"/>
            <a:ext cx="8228160" cy="6184080"/>
          </a:xfrm>
          <a:prstGeom prst="rect">
            <a:avLst/>
          </a:prstGeom>
          <a:solidFill>
            <a:schemeClr val="bg1"/>
          </a:solidFill>
          <a:ln w="6350">
            <a:solidFill>
              <a:srgbClr val="00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66" name="Rectangle 69"/>
          <p:cNvSpPr/>
          <p:nvPr/>
        </p:nvSpPr>
        <p:spPr>
          <a:xfrm>
            <a:off x="4561200" y="-21600"/>
            <a:ext cx="3677760" cy="697680"/>
          </a:xfrm>
          <a:prstGeom prst="rect">
            <a:avLst/>
          </a:prstGeom>
          <a:solidFill>
            <a:srgbClr val="f5f5f5"/>
          </a:solidFill>
          <a:ln>
            <a:solidFill>
              <a:srgbClr val="74a51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67" name="Rectangle 70"/>
          <p:cNvSpPr/>
          <p:nvPr/>
        </p:nvSpPr>
        <p:spPr>
          <a:xfrm>
            <a:off x="4649040" y="-21600"/>
            <a:ext cx="3503880" cy="622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168"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69"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fontScale="97000"/>
          </a:bodyPr>
          <a:p>
            <a:pPr marL="419040" indent="-31428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38080" indent="-31428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57120" indent="-27936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676160" indent="-20952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095200" indent="-20952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14240" indent="-20952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2933280" indent="-20952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70"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fontScale="97000"/>
          </a:bodyPr>
          <a:p>
            <a:pPr marL="419040" indent="-31428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38080" indent="-31428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57120" indent="-27936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676160" indent="-20952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095200" indent="-20952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14240" indent="-20952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2933280" indent="-20952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71" name="PlaceHolder 4"/>
          <p:cNvSpPr>
            <a:spLocks noGrp="1"/>
          </p:cNvSpPr>
          <p:nvPr>
            <p:ph type="ftr" idx="4"/>
          </p:nvPr>
        </p:nvSpPr>
        <p:spPr>
          <a:xfrm>
            <a:off x="4641480" y="5852160"/>
            <a:ext cx="3500640" cy="3636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72" name="PlaceHolder 5"/>
          <p:cNvSpPr>
            <a:spLocks noGrp="1"/>
          </p:cNvSpPr>
          <p:nvPr>
            <p:ph type="sldNum" idx="5"/>
          </p:nvPr>
        </p:nvSpPr>
        <p:spPr>
          <a:xfrm>
            <a:off x="4649040" y="224640"/>
            <a:ext cx="1330560" cy="363600"/>
          </a:xfrm>
          <a:prstGeom prst="rect">
            <a:avLst/>
          </a:prstGeom>
          <a:noFill/>
          <a:ln w="0">
            <a:noFill/>
          </a:ln>
        </p:spPr>
        <p:txBody>
          <a:bodyPr lIns="90000" rIns="90000" tIns="45000" bIns="45000" anchor="ctr">
            <a:noAutofit/>
          </a:bodyPr>
          <a:lstStyle>
            <a:lvl1pPr indent="0">
              <a:lnSpc>
                <a:spcPct val="100000"/>
              </a:lnSpc>
              <a:buNone/>
              <a:tabLst>
                <a:tab algn="l" pos="0"/>
              </a:tabLst>
              <a:defRPr b="0" lang="fr-FR" sz="1200" spc="-1" strike="noStrike">
                <a:solidFill>
                  <a:srgbClr val="fefefe"/>
                </a:solidFill>
                <a:latin typeface="Century Gothic"/>
              </a:defRPr>
            </a:lvl1pPr>
          </a:lstStyle>
          <a:p>
            <a:pPr indent="0">
              <a:lnSpc>
                <a:spcPct val="100000"/>
              </a:lnSpc>
              <a:buNone/>
              <a:tabLst>
                <a:tab algn="l" pos="0"/>
              </a:tabLst>
            </a:pPr>
            <a:fld id="{9BB0D2DB-B9F6-458B-B76D-9E5EA93B7AA8}" type="slidenum">
              <a:rPr b="0" lang="fr-FR" sz="1200" spc="-1" strike="noStrike">
                <a:solidFill>
                  <a:srgbClr val="fefefe"/>
                </a:solidFill>
                <a:latin typeface="Century Gothic"/>
              </a:rPr>
              <a:t>&lt;numéro&gt;</a:t>
            </a:fld>
            <a:endParaRPr b="0" lang="fr-FR" sz="1200" spc="-1" strike="noStrike">
              <a:solidFill>
                <a:srgbClr val="000000"/>
              </a:solidFill>
              <a:latin typeface="Times New Roman"/>
            </a:endParaRPr>
          </a:p>
        </p:txBody>
      </p:sp>
      <p:sp>
        <p:nvSpPr>
          <p:cNvPr id="173" name="PlaceHolder 6"/>
          <p:cNvSpPr>
            <a:spLocks noGrp="1"/>
          </p:cNvSpPr>
          <p:nvPr>
            <p:ph type="dt" idx="6"/>
          </p:nvPr>
        </p:nvSpPr>
        <p:spPr>
          <a:xfrm>
            <a:off x="5997240" y="224640"/>
            <a:ext cx="2132280" cy="3636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c2f25f"/>
            </a:gs>
            <a:gs pos="100000">
              <a:srgbClr val="92bd3f"/>
            </a:gs>
          </a:gsLst>
          <a:lin ang="5400000"/>
        </a:gradFill>
      </p:bgPr>
    </p:bg>
    <p:spTree>
      <p:nvGrpSpPr>
        <p:cNvPr id="1" name=""/>
        <p:cNvGrpSpPr/>
        <p:nvPr/>
      </p:nvGrpSpPr>
      <p:grpSpPr>
        <a:xfrm>
          <a:off x="0" y="0"/>
          <a:ext cx="0" cy="0"/>
          <a:chOff x="0" y="0"/>
          <a:chExt cx="0" cy="0"/>
        </a:xfrm>
      </p:grpSpPr>
      <p:grpSp>
        <p:nvGrpSpPr>
          <p:cNvPr id="210" name="Group 41"/>
          <p:cNvGrpSpPr/>
          <p:nvPr/>
        </p:nvGrpSpPr>
        <p:grpSpPr>
          <a:xfrm>
            <a:off x="-566280" y="0"/>
            <a:ext cx="10455840" cy="7114680"/>
            <a:chOff x="-566280" y="0"/>
            <a:chExt cx="10455840" cy="7114680"/>
          </a:xfrm>
        </p:grpSpPr>
        <p:grpSp>
          <p:nvGrpSpPr>
            <p:cNvPr id="211" name="Group 44"/>
            <p:cNvGrpSpPr/>
            <p:nvPr/>
          </p:nvGrpSpPr>
          <p:grpSpPr>
            <a:xfrm>
              <a:off x="77760" y="0"/>
              <a:ext cx="9144000" cy="6858000"/>
              <a:chOff x="77760" y="0"/>
              <a:chExt cx="9144000" cy="6858000"/>
            </a:xfrm>
          </p:grpSpPr>
          <p:grpSp>
            <p:nvGrpSpPr>
              <p:cNvPr id="212" name="Group 4"/>
              <p:cNvGrpSpPr/>
              <p:nvPr/>
            </p:nvGrpSpPr>
            <p:grpSpPr>
              <a:xfrm>
                <a:off x="77760" y="0"/>
                <a:ext cx="2513160" cy="6856560"/>
                <a:chOff x="77760" y="0"/>
                <a:chExt cx="2513160" cy="6856560"/>
              </a:xfrm>
            </p:grpSpPr>
            <p:sp>
              <p:nvSpPr>
                <p:cNvPr id="213" name="Rectangle 112"/>
                <p:cNvSpPr/>
                <p:nvPr/>
              </p:nvSpPr>
              <p:spPr>
                <a:xfrm>
                  <a:off x="992160" y="0"/>
                  <a:ext cx="1598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14" name="Rectangle 2"/>
                <p:cNvSpPr/>
                <p:nvPr/>
              </p:nvSpPr>
              <p:spPr>
                <a:xfrm>
                  <a:off x="77760" y="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15" name="Rectangle 3"/>
                <p:cNvSpPr/>
                <p:nvPr/>
              </p:nvSpPr>
              <p:spPr>
                <a:xfrm>
                  <a:off x="306360" y="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grpSp>
            <p:nvGrpSpPr>
              <p:cNvPr id="216" name="Group 5"/>
              <p:cNvGrpSpPr/>
              <p:nvPr/>
            </p:nvGrpSpPr>
            <p:grpSpPr>
              <a:xfrm>
                <a:off x="500400" y="0"/>
                <a:ext cx="2513160" cy="6856560"/>
                <a:chOff x="500400" y="0"/>
                <a:chExt cx="2513160" cy="6856560"/>
              </a:xfrm>
            </p:grpSpPr>
            <p:sp>
              <p:nvSpPr>
                <p:cNvPr id="217" name="Rectangle 109"/>
                <p:cNvSpPr/>
                <p:nvPr/>
              </p:nvSpPr>
              <p:spPr>
                <a:xfrm>
                  <a:off x="1414800" y="0"/>
                  <a:ext cx="1598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18" name="Rectangle 110"/>
                <p:cNvSpPr/>
                <p:nvPr/>
              </p:nvSpPr>
              <p:spPr>
                <a:xfrm>
                  <a:off x="500400" y="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19" name="Rectangle 111"/>
                <p:cNvSpPr/>
                <p:nvPr/>
              </p:nvSpPr>
              <p:spPr>
                <a:xfrm>
                  <a:off x="729000" y="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grpSp>
            <p:nvGrpSpPr>
              <p:cNvPr id="220" name="Group 9"/>
              <p:cNvGrpSpPr/>
              <p:nvPr/>
            </p:nvGrpSpPr>
            <p:grpSpPr>
              <a:xfrm>
                <a:off x="6708600" y="1440"/>
                <a:ext cx="2513160" cy="6856560"/>
                <a:chOff x="6708600" y="1440"/>
                <a:chExt cx="2513160" cy="6856560"/>
              </a:xfrm>
            </p:grpSpPr>
            <p:sp>
              <p:nvSpPr>
                <p:cNvPr id="221" name="Rectangle 106"/>
                <p:cNvSpPr/>
                <p:nvPr/>
              </p:nvSpPr>
              <p:spPr>
                <a:xfrm rot="10800000">
                  <a:off x="6708600" y="1440"/>
                  <a:ext cx="1598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22" name="Rectangle 107"/>
                <p:cNvSpPr/>
                <p:nvPr/>
              </p:nvSpPr>
              <p:spPr>
                <a:xfrm rot="10800000">
                  <a:off x="8766000" y="144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23" name="Rectangle 108"/>
                <p:cNvSpPr/>
                <p:nvPr/>
              </p:nvSpPr>
              <p:spPr>
                <a:xfrm rot="10800000">
                  <a:off x="8232480" y="144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sp>
            <p:nvSpPr>
              <p:cNvPr id="224" name="Rectangle 103"/>
              <p:cNvSpPr/>
              <p:nvPr/>
            </p:nvSpPr>
            <p:spPr>
              <a:xfrm>
                <a:off x="3887640" y="0"/>
                <a:ext cx="28180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25" name="Rectangle 104"/>
              <p:cNvSpPr/>
              <p:nvPr/>
            </p:nvSpPr>
            <p:spPr>
              <a:xfrm>
                <a:off x="2973240" y="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26" name="Rectangle 105"/>
              <p:cNvSpPr/>
              <p:nvPr/>
            </p:nvSpPr>
            <p:spPr>
              <a:xfrm>
                <a:off x="3201840" y="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sp>
          <p:nvSpPr>
            <p:cNvPr id="227" name="Freeform 43"/>
            <p:cNvSpPr/>
            <p:nvPr/>
          </p:nvSpPr>
          <p:spPr>
            <a:xfrm>
              <a:off x="65880" y="5034960"/>
              <a:ext cx="9142560" cy="1174320"/>
            </a:xfrm>
            <a:custGeom>
              <a:avLst/>
              <a:gdLst>
                <a:gd name="textAreaLeft" fmla="*/ 0 w 9142560"/>
                <a:gd name="textAreaRight" fmla="*/ 9144000 w 9142560"/>
                <a:gd name="textAreaTop" fmla="*/ 0 h 1174320"/>
                <a:gd name="textAreaBottom" fmla="*/ 1175760 h 1174320"/>
              </a:gdLst>
              <a:ahLst/>
              <a:rect l="textAreaLeft" t="textAreaTop" r="textAreaRight" b="textAreaBottom"/>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228" name="Freeform 44"/>
            <p:cNvSpPr/>
            <p:nvPr/>
          </p:nvSpPr>
          <p:spPr>
            <a:xfrm>
              <a:off x="65880" y="3467520"/>
              <a:ext cx="9142560" cy="889200"/>
            </a:xfrm>
            <a:custGeom>
              <a:avLst/>
              <a:gdLst>
                <a:gd name="textAreaLeft" fmla="*/ 0 w 9142560"/>
                <a:gd name="textAreaRight" fmla="*/ 9144000 w 9142560"/>
                <a:gd name="textAreaTop" fmla="*/ 0 h 889200"/>
                <a:gd name="textAreaBottom" fmla="*/ 890640 h 889200"/>
              </a:gdLst>
              <a:ahLst/>
              <a:rect l="textAreaLeft" t="textAreaTop" r="textAreaRight" b="textAreaBottom"/>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229" name="Freeform 45"/>
            <p:cNvSpPr/>
            <p:nvPr/>
          </p:nvSpPr>
          <p:spPr>
            <a:xfrm>
              <a:off x="54000" y="5640840"/>
              <a:ext cx="3003120" cy="1209960"/>
            </a:xfrm>
            <a:custGeom>
              <a:avLst/>
              <a:gdLst>
                <a:gd name="textAreaLeft" fmla="*/ 0 w 3003120"/>
                <a:gd name="textAreaRight" fmla="*/ 3004560 w 3003120"/>
                <a:gd name="textAreaTop" fmla="*/ 0 h 1209960"/>
                <a:gd name="textAreaBottom" fmla="*/ 1211400 h 1209960"/>
              </a:gdLst>
              <a:ahLst/>
              <a:rect l="textAreaLeft" t="textAreaTop" r="textAreaRight" b="textAreaBottom"/>
              <a:pathLst>
                <a:path w="3004457" h="1211283">
                  <a:moveTo>
                    <a:pt x="0" y="0"/>
                  </a:moveTo>
                  <a:cubicBezTo>
                    <a:pt x="1103415" y="501732"/>
                    <a:pt x="2206831" y="1003465"/>
                    <a:pt x="3004457" y="1211283"/>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230" name="Freeform 46"/>
            <p:cNvSpPr/>
            <p:nvPr/>
          </p:nvSpPr>
          <p:spPr>
            <a:xfrm>
              <a:off x="65880" y="5284440"/>
              <a:ext cx="9142560" cy="1477080"/>
            </a:xfrm>
            <a:custGeom>
              <a:avLst/>
              <a:gdLst>
                <a:gd name="textAreaLeft" fmla="*/ 0 w 9142560"/>
                <a:gd name="textAreaRight" fmla="*/ 9144000 w 9142560"/>
                <a:gd name="textAreaTop" fmla="*/ 0 h 1477080"/>
                <a:gd name="textAreaBottom" fmla="*/ 1478520 h 1477080"/>
              </a:gdLst>
              <a:ahLst/>
              <a:rect l="textAreaLeft" t="textAreaTop" r="textAreaRight" b="textAreaBottom"/>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231" name="Freeform 48"/>
            <p:cNvSpPr/>
            <p:nvPr/>
          </p:nvSpPr>
          <p:spPr>
            <a:xfrm>
              <a:off x="2215080" y="5132160"/>
              <a:ext cx="6981120" cy="1718640"/>
            </a:xfrm>
            <a:custGeom>
              <a:avLst/>
              <a:gdLst>
                <a:gd name="textAreaLeft" fmla="*/ 0 w 6981120"/>
                <a:gd name="textAreaRight" fmla="*/ 6982560 w 6981120"/>
                <a:gd name="textAreaTop" fmla="*/ 0 h 1718640"/>
                <a:gd name="textAreaBottom" fmla="*/ 1720080 h 1718640"/>
              </a:gdLst>
              <a:ahLst/>
              <a:rect l="textAreaLeft" t="textAreaTop" r="textAreaRight" b="textAreaBottom"/>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232" name="Hexagon 49"/>
            <p:cNvSpPr/>
            <p:nvPr/>
          </p:nvSpPr>
          <p:spPr>
            <a:xfrm rot="1800000">
              <a:off x="3073320" y="2858400"/>
              <a:ext cx="1599840" cy="1386720"/>
            </a:xfrm>
            <a:prstGeom prst="hexagon">
              <a:avLst>
                <a:gd name="adj" fmla="val 28544"/>
                <a:gd name="vf" fmla="val 115470"/>
              </a:avLst>
            </a:prstGeom>
            <a:solidFill>
              <a:schemeClr val="bg1">
                <a:alpha val="10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33" name="Hexagon 50"/>
            <p:cNvSpPr/>
            <p:nvPr/>
          </p:nvSpPr>
          <p:spPr>
            <a:xfrm rot="1800000">
              <a:off x="3797280" y="412524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34" name="Hexagon 51"/>
            <p:cNvSpPr/>
            <p:nvPr/>
          </p:nvSpPr>
          <p:spPr>
            <a:xfrm rot="1800000">
              <a:off x="3807000" y="159156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35" name="Hexagon 52"/>
            <p:cNvSpPr/>
            <p:nvPr/>
          </p:nvSpPr>
          <p:spPr>
            <a:xfrm rot="1800000">
              <a:off x="3054240" y="324720"/>
              <a:ext cx="1599840" cy="1386720"/>
            </a:xfrm>
            <a:prstGeom prst="hexagon">
              <a:avLst>
                <a:gd name="adj" fmla="val 28544"/>
                <a:gd name="vf" fmla="val 115470"/>
              </a:avLst>
            </a:prstGeom>
            <a:solidFill>
              <a:schemeClr val="bg1">
                <a:alpha val="4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36" name="Hexagon 53"/>
            <p:cNvSpPr/>
            <p:nvPr/>
          </p:nvSpPr>
          <p:spPr>
            <a:xfrm rot="1800000">
              <a:off x="4540320" y="5382360"/>
              <a:ext cx="1599840" cy="1386720"/>
            </a:xfrm>
            <a:prstGeom prst="hexagon">
              <a:avLst>
                <a:gd name="adj" fmla="val 28544"/>
                <a:gd name="vf" fmla="val 115470"/>
              </a:avLst>
            </a:prstGeom>
            <a:solidFill>
              <a:schemeClr val="bg1">
                <a:alpha val="6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37" name="Freeform 54"/>
            <p:cNvSpPr/>
            <p:nvPr/>
          </p:nvSpPr>
          <p:spPr>
            <a:xfrm rot="1800000">
              <a:off x="-303840" y="4200480"/>
              <a:ext cx="1260000" cy="1386720"/>
            </a:xfrm>
            <a:custGeom>
              <a:avLst/>
              <a:gdLst>
                <a:gd name="textAreaLeft" fmla="*/ 0 w 1260000"/>
                <a:gd name="textAreaRight" fmla="*/ 1261440 w 1260000"/>
                <a:gd name="textAreaTop" fmla="*/ 0 h 1386720"/>
                <a:gd name="textAreaBottom" fmla="*/ 1388160 h 1386720"/>
              </a:gdLst>
              <a:ahLst/>
              <a:rect l="textAreaLeft" t="textAreaTop" r="textAreaRight" b="textAreaBottom"/>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38" name="Hexagon 55"/>
            <p:cNvSpPr/>
            <p:nvPr/>
          </p:nvSpPr>
          <p:spPr>
            <a:xfrm rot="1800000">
              <a:off x="101520" y="540144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39" name="Hexagon 56"/>
            <p:cNvSpPr/>
            <p:nvPr/>
          </p:nvSpPr>
          <p:spPr>
            <a:xfrm rot="1800000">
              <a:off x="130320" y="284868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40" name="Hexagon 57"/>
            <p:cNvSpPr/>
            <p:nvPr/>
          </p:nvSpPr>
          <p:spPr>
            <a:xfrm rot="1800000">
              <a:off x="853920" y="412524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41" name="Hexagon 58"/>
            <p:cNvSpPr/>
            <p:nvPr/>
          </p:nvSpPr>
          <p:spPr>
            <a:xfrm rot="1800000">
              <a:off x="1587600" y="541080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42" name="Hexagon 59"/>
            <p:cNvSpPr/>
            <p:nvPr/>
          </p:nvSpPr>
          <p:spPr>
            <a:xfrm rot="1800000">
              <a:off x="1606680" y="285840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43" name="Hexagon 94"/>
            <p:cNvSpPr/>
            <p:nvPr/>
          </p:nvSpPr>
          <p:spPr>
            <a:xfrm rot="1800000">
              <a:off x="873000" y="156276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44" name="Hexagon 95"/>
            <p:cNvSpPr/>
            <p:nvPr/>
          </p:nvSpPr>
          <p:spPr>
            <a:xfrm rot="1800000">
              <a:off x="6883560" y="4143960"/>
              <a:ext cx="1599840" cy="1386720"/>
            </a:xfrm>
            <a:prstGeom prst="hexagon">
              <a:avLst>
                <a:gd name="adj" fmla="val 28544"/>
                <a:gd name="vf" fmla="val 115470"/>
              </a:avLst>
            </a:prstGeom>
            <a:solidFill>
              <a:schemeClr val="bg1">
                <a:alpha val="10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45" name="Hexagon 96"/>
            <p:cNvSpPr/>
            <p:nvPr/>
          </p:nvSpPr>
          <p:spPr>
            <a:xfrm rot="1800000">
              <a:off x="7626240" y="542052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46" name="Hexagon 97"/>
            <p:cNvSpPr/>
            <p:nvPr/>
          </p:nvSpPr>
          <p:spPr>
            <a:xfrm rot="1800000">
              <a:off x="7626240" y="286776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47" name="Freeform 98"/>
            <p:cNvSpPr/>
            <p:nvPr/>
          </p:nvSpPr>
          <p:spPr>
            <a:xfrm rot="1800000">
              <a:off x="8383680" y="4054320"/>
              <a:ext cx="1242000" cy="1386720"/>
            </a:xfrm>
            <a:custGeom>
              <a:avLst/>
              <a:gdLst>
                <a:gd name="textAreaLeft" fmla="*/ 0 w 1242000"/>
                <a:gd name="textAreaRight" fmla="*/ 1243440 w 1242000"/>
                <a:gd name="textAreaTop" fmla="*/ 0 h 1386720"/>
                <a:gd name="textAreaBottom" fmla="*/ 1388160 h 1386720"/>
              </a:gdLst>
              <a:ahLst/>
              <a:rect l="textAreaLeft" t="textAreaTop" r="textAreaRight" b="textAreaBottom"/>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48" name="Freeform 99"/>
            <p:cNvSpPr/>
            <p:nvPr/>
          </p:nvSpPr>
          <p:spPr>
            <a:xfrm rot="1800000">
              <a:off x="8384040" y="1510200"/>
              <a:ext cx="1240560" cy="1387440"/>
            </a:xfrm>
            <a:custGeom>
              <a:avLst/>
              <a:gdLst>
                <a:gd name="textAreaLeft" fmla="*/ 0 w 1240560"/>
                <a:gd name="textAreaRight" fmla="*/ 1242000 w 1240560"/>
                <a:gd name="textAreaTop" fmla="*/ 0 h 1387440"/>
                <a:gd name="textAreaBottom" fmla="*/ 1388880 h 1387440"/>
              </a:gdLst>
              <a:ahLst/>
              <a:rect l="textAreaLeft" t="textAreaTop" r="textAreaRight" b="textAreaBottom"/>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sp>
        <p:nvSpPr>
          <p:cNvPr id="249" name="Rectangle 65" hidden="1"/>
          <p:cNvSpPr/>
          <p:nvPr/>
        </p:nvSpPr>
        <p:spPr>
          <a:xfrm>
            <a:off x="457200" y="333360"/>
            <a:ext cx="8228160" cy="6184080"/>
          </a:xfrm>
          <a:prstGeom prst="rect">
            <a:avLst/>
          </a:prstGeom>
          <a:solidFill>
            <a:schemeClr val="bg1"/>
          </a:solidFill>
          <a:ln w="6350">
            <a:solidFill>
              <a:srgbClr val="00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50" name="Rectangle 69" hidden="1"/>
          <p:cNvSpPr/>
          <p:nvPr/>
        </p:nvSpPr>
        <p:spPr>
          <a:xfrm>
            <a:off x="4561200" y="-21600"/>
            <a:ext cx="3677760" cy="697680"/>
          </a:xfrm>
          <a:prstGeom prst="rect">
            <a:avLst/>
          </a:prstGeom>
          <a:solidFill>
            <a:srgbClr val="f5f5f5"/>
          </a:solidFill>
          <a:ln>
            <a:solidFill>
              <a:srgbClr val="74a51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51" name="Rectangle 70" hidden="1"/>
          <p:cNvSpPr/>
          <p:nvPr/>
        </p:nvSpPr>
        <p:spPr>
          <a:xfrm>
            <a:off x="4649040" y="-21600"/>
            <a:ext cx="3503880" cy="622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nvGrpSpPr>
          <p:cNvPr id="252" name="Group 43"/>
          <p:cNvGrpSpPr/>
          <p:nvPr/>
        </p:nvGrpSpPr>
        <p:grpSpPr>
          <a:xfrm>
            <a:off x="-643680" y="0"/>
            <a:ext cx="10455480" cy="7114680"/>
            <a:chOff x="-643680" y="0"/>
            <a:chExt cx="10455480" cy="7114680"/>
          </a:xfrm>
        </p:grpSpPr>
        <p:grpSp>
          <p:nvGrpSpPr>
            <p:cNvPr id="253" name="Group 44"/>
            <p:cNvGrpSpPr/>
            <p:nvPr/>
          </p:nvGrpSpPr>
          <p:grpSpPr>
            <a:xfrm>
              <a:off x="0" y="0"/>
              <a:ext cx="9144000" cy="6858000"/>
              <a:chOff x="0" y="0"/>
              <a:chExt cx="9144000" cy="6858000"/>
            </a:xfrm>
          </p:grpSpPr>
          <p:grpSp>
            <p:nvGrpSpPr>
              <p:cNvPr id="254" name="Group 4"/>
              <p:cNvGrpSpPr/>
              <p:nvPr/>
            </p:nvGrpSpPr>
            <p:grpSpPr>
              <a:xfrm>
                <a:off x="0" y="0"/>
                <a:ext cx="2513160" cy="6856560"/>
                <a:chOff x="0" y="0"/>
                <a:chExt cx="2513160" cy="6856560"/>
              </a:xfrm>
            </p:grpSpPr>
            <p:sp>
              <p:nvSpPr>
                <p:cNvPr id="255" name="Rectangle 86"/>
                <p:cNvSpPr/>
                <p:nvPr/>
              </p:nvSpPr>
              <p:spPr>
                <a:xfrm>
                  <a:off x="914400" y="0"/>
                  <a:ext cx="1598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56" name="Rectangle 2"/>
                <p:cNvSpPr/>
                <p:nvPr/>
              </p:nvSpPr>
              <p:spPr>
                <a:xfrm>
                  <a:off x="0" y="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57" name="Rectangle 3"/>
                <p:cNvSpPr/>
                <p:nvPr/>
              </p:nvSpPr>
              <p:spPr>
                <a:xfrm>
                  <a:off x="228600" y="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grpSp>
            <p:nvGrpSpPr>
              <p:cNvPr id="258" name="Group 5"/>
              <p:cNvGrpSpPr/>
              <p:nvPr/>
            </p:nvGrpSpPr>
            <p:grpSpPr>
              <a:xfrm>
                <a:off x="423000" y="0"/>
                <a:ext cx="2513160" cy="6856560"/>
                <a:chOff x="423000" y="0"/>
                <a:chExt cx="2513160" cy="6856560"/>
              </a:xfrm>
            </p:grpSpPr>
            <p:sp>
              <p:nvSpPr>
                <p:cNvPr id="259" name="Rectangle 83"/>
                <p:cNvSpPr/>
                <p:nvPr/>
              </p:nvSpPr>
              <p:spPr>
                <a:xfrm>
                  <a:off x="1337400" y="0"/>
                  <a:ext cx="1598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60" name="Rectangle 84"/>
                <p:cNvSpPr/>
                <p:nvPr/>
              </p:nvSpPr>
              <p:spPr>
                <a:xfrm>
                  <a:off x="423000" y="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61" name="Rectangle 85"/>
                <p:cNvSpPr/>
                <p:nvPr/>
              </p:nvSpPr>
              <p:spPr>
                <a:xfrm>
                  <a:off x="651600" y="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grpSp>
            <p:nvGrpSpPr>
              <p:cNvPr id="262" name="Group 9"/>
              <p:cNvGrpSpPr/>
              <p:nvPr/>
            </p:nvGrpSpPr>
            <p:grpSpPr>
              <a:xfrm>
                <a:off x="6630840" y="1440"/>
                <a:ext cx="2513160" cy="6856560"/>
                <a:chOff x="6630840" y="1440"/>
                <a:chExt cx="2513160" cy="6856560"/>
              </a:xfrm>
            </p:grpSpPr>
            <p:sp>
              <p:nvSpPr>
                <p:cNvPr id="263" name="Rectangle 80"/>
                <p:cNvSpPr/>
                <p:nvPr/>
              </p:nvSpPr>
              <p:spPr>
                <a:xfrm rot="10800000">
                  <a:off x="6630840" y="1440"/>
                  <a:ext cx="1598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64" name="Rectangle 81"/>
                <p:cNvSpPr/>
                <p:nvPr/>
              </p:nvSpPr>
              <p:spPr>
                <a:xfrm rot="10800000">
                  <a:off x="8688240" y="144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65" name="Rectangle 82"/>
                <p:cNvSpPr/>
                <p:nvPr/>
              </p:nvSpPr>
              <p:spPr>
                <a:xfrm rot="10800000">
                  <a:off x="8154720" y="144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sp>
            <p:nvSpPr>
              <p:cNvPr id="266" name="Rectangle 77"/>
              <p:cNvSpPr/>
              <p:nvPr/>
            </p:nvSpPr>
            <p:spPr>
              <a:xfrm>
                <a:off x="3809880" y="0"/>
                <a:ext cx="28180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67" name="Rectangle 78"/>
              <p:cNvSpPr/>
              <p:nvPr/>
            </p:nvSpPr>
            <p:spPr>
              <a:xfrm>
                <a:off x="2895480" y="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68" name="Rectangle 79"/>
              <p:cNvSpPr/>
              <p:nvPr/>
            </p:nvSpPr>
            <p:spPr>
              <a:xfrm>
                <a:off x="3124080" y="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sp>
          <p:nvSpPr>
            <p:cNvPr id="269" name="Freeform 45"/>
            <p:cNvSpPr/>
            <p:nvPr/>
          </p:nvSpPr>
          <p:spPr>
            <a:xfrm>
              <a:off x="-11880" y="5034960"/>
              <a:ext cx="9142560" cy="1174320"/>
            </a:xfrm>
            <a:custGeom>
              <a:avLst/>
              <a:gdLst>
                <a:gd name="textAreaLeft" fmla="*/ 0 w 9142560"/>
                <a:gd name="textAreaRight" fmla="*/ 9144000 w 9142560"/>
                <a:gd name="textAreaTop" fmla="*/ 0 h 1174320"/>
                <a:gd name="textAreaBottom" fmla="*/ 1175760 h 1174320"/>
              </a:gdLst>
              <a:ahLst/>
              <a:rect l="textAreaLeft" t="textAreaTop" r="textAreaRight" b="textAreaBottom"/>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270" name="Freeform 46"/>
            <p:cNvSpPr/>
            <p:nvPr/>
          </p:nvSpPr>
          <p:spPr>
            <a:xfrm>
              <a:off x="-11880" y="3467520"/>
              <a:ext cx="9142560" cy="889200"/>
            </a:xfrm>
            <a:custGeom>
              <a:avLst/>
              <a:gdLst>
                <a:gd name="textAreaLeft" fmla="*/ 0 w 9142560"/>
                <a:gd name="textAreaRight" fmla="*/ 9144000 w 9142560"/>
                <a:gd name="textAreaTop" fmla="*/ 0 h 889200"/>
                <a:gd name="textAreaBottom" fmla="*/ 890640 h 889200"/>
              </a:gdLst>
              <a:ahLst/>
              <a:rect l="textAreaLeft" t="textAreaTop" r="textAreaRight" b="textAreaBottom"/>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271" name="Freeform 47"/>
            <p:cNvSpPr/>
            <p:nvPr/>
          </p:nvSpPr>
          <p:spPr>
            <a:xfrm>
              <a:off x="-23760" y="5640840"/>
              <a:ext cx="3003120" cy="1209960"/>
            </a:xfrm>
            <a:custGeom>
              <a:avLst/>
              <a:gdLst>
                <a:gd name="textAreaLeft" fmla="*/ 0 w 3003120"/>
                <a:gd name="textAreaRight" fmla="*/ 3004560 w 3003120"/>
                <a:gd name="textAreaTop" fmla="*/ 0 h 1209960"/>
                <a:gd name="textAreaBottom" fmla="*/ 1211400 h 1209960"/>
              </a:gdLst>
              <a:ahLst/>
              <a:rect l="textAreaLeft" t="textAreaTop" r="textAreaRight" b="textAreaBottom"/>
              <a:pathLst>
                <a:path w="3004457" h="1211283">
                  <a:moveTo>
                    <a:pt x="0" y="0"/>
                  </a:moveTo>
                  <a:cubicBezTo>
                    <a:pt x="1103415" y="501732"/>
                    <a:pt x="2206831" y="1003465"/>
                    <a:pt x="3004457" y="1211283"/>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272" name="Freeform 48"/>
            <p:cNvSpPr/>
            <p:nvPr/>
          </p:nvSpPr>
          <p:spPr>
            <a:xfrm>
              <a:off x="-11880" y="5284440"/>
              <a:ext cx="9142560" cy="1477080"/>
            </a:xfrm>
            <a:custGeom>
              <a:avLst/>
              <a:gdLst>
                <a:gd name="textAreaLeft" fmla="*/ 0 w 9142560"/>
                <a:gd name="textAreaRight" fmla="*/ 9144000 w 9142560"/>
                <a:gd name="textAreaTop" fmla="*/ 0 h 1477080"/>
                <a:gd name="textAreaBottom" fmla="*/ 1478520 h 1477080"/>
              </a:gdLst>
              <a:ahLst/>
              <a:rect l="textAreaLeft" t="textAreaTop" r="textAreaRight" b="textAreaBottom"/>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273" name="Freeform 49"/>
            <p:cNvSpPr/>
            <p:nvPr/>
          </p:nvSpPr>
          <p:spPr>
            <a:xfrm>
              <a:off x="2137680" y="5132160"/>
              <a:ext cx="6981120" cy="1718640"/>
            </a:xfrm>
            <a:custGeom>
              <a:avLst/>
              <a:gdLst>
                <a:gd name="textAreaLeft" fmla="*/ 0 w 6981120"/>
                <a:gd name="textAreaRight" fmla="*/ 6982560 w 6981120"/>
                <a:gd name="textAreaTop" fmla="*/ 0 h 1718640"/>
                <a:gd name="textAreaBottom" fmla="*/ 1720080 h 1718640"/>
              </a:gdLst>
              <a:ahLst/>
              <a:rect l="textAreaLeft" t="textAreaTop" r="textAreaRight" b="textAreaBottom"/>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274" name="Hexagon 50"/>
            <p:cNvSpPr/>
            <p:nvPr/>
          </p:nvSpPr>
          <p:spPr>
            <a:xfrm rot="1800000">
              <a:off x="2995920" y="2858400"/>
              <a:ext cx="1599840" cy="1386720"/>
            </a:xfrm>
            <a:prstGeom prst="hexagon">
              <a:avLst>
                <a:gd name="adj" fmla="val 28544"/>
                <a:gd name="vf" fmla="val 115470"/>
              </a:avLst>
            </a:prstGeom>
            <a:solidFill>
              <a:schemeClr val="bg1">
                <a:alpha val="10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75" name="Hexagon 51"/>
            <p:cNvSpPr/>
            <p:nvPr/>
          </p:nvSpPr>
          <p:spPr>
            <a:xfrm rot="1800000">
              <a:off x="3719880" y="412524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76" name="Hexagon 59"/>
            <p:cNvSpPr/>
            <p:nvPr/>
          </p:nvSpPr>
          <p:spPr>
            <a:xfrm rot="1800000">
              <a:off x="3729240" y="159156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77" name="Hexagon 60"/>
            <p:cNvSpPr/>
            <p:nvPr/>
          </p:nvSpPr>
          <p:spPr>
            <a:xfrm rot="1800000">
              <a:off x="2976840" y="324720"/>
              <a:ext cx="1599840" cy="1386720"/>
            </a:xfrm>
            <a:prstGeom prst="hexagon">
              <a:avLst>
                <a:gd name="adj" fmla="val 28544"/>
                <a:gd name="vf" fmla="val 115470"/>
              </a:avLst>
            </a:prstGeom>
            <a:solidFill>
              <a:schemeClr val="bg1">
                <a:alpha val="4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78" name="Hexagon 61"/>
            <p:cNvSpPr/>
            <p:nvPr/>
          </p:nvSpPr>
          <p:spPr>
            <a:xfrm rot="1800000">
              <a:off x="4462560" y="5382360"/>
              <a:ext cx="1599840" cy="1386720"/>
            </a:xfrm>
            <a:prstGeom prst="hexagon">
              <a:avLst>
                <a:gd name="adj" fmla="val 28544"/>
                <a:gd name="vf" fmla="val 115470"/>
              </a:avLst>
            </a:prstGeom>
            <a:solidFill>
              <a:schemeClr val="bg1">
                <a:alpha val="6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79" name="Freeform 62"/>
            <p:cNvSpPr/>
            <p:nvPr/>
          </p:nvSpPr>
          <p:spPr>
            <a:xfrm rot="1800000">
              <a:off x="-381240" y="4200480"/>
              <a:ext cx="1260000" cy="1386720"/>
            </a:xfrm>
            <a:custGeom>
              <a:avLst/>
              <a:gdLst>
                <a:gd name="textAreaLeft" fmla="*/ 0 w 1260000"/>
                <a:gd name="textAreaRight" fmla="*/ 1261440 w 1260000"/>
                <a:gd name="textAreaTop" fmla="*/ 0 h 1386720"/>
                <a:gd name="textAreaBottom" fmla="*/ 1388160 h 1386720"/>
              </a:gdLst>
              <a:ahLst/>
              <a:rect l="textAreaLeft" t="textAreaTop" r="textAreaRight" b="textAreaBottom"/>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80" name="Hexagon 63"/>
            <p:cNvSpPr/>
            <p:nvPr/>
          </p:nvSpPr>
          <p:spPr>
            <a:xfrm rot="1800000">
              <a:off x="24120" y="540144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81" name="Hexagon 64"/>
            <p:cNvSpPr/>
            <p:nvPr/>
          </p:nvSpPr>
          <p:spPr>
            <a:xfrm rot="1800000">
              <a:off x="52560" y="284868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82" name="Hexagon 65"/>
            <p:cNvSpPr/>
            <p:nvPr/>
          </p:nvSpPr>
          <p:spPr>
            <a:xfrm rot="1800000">
              <a:off x="776520" y="412524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83" name="Hexagon 66"/>
            <p:cNvSpPr/>
            <p:nvPr/>
          </p:nvSpPr>
          <p:spPr>
            <a:xfrm rot="1800000">
              <a:off x="1509840" y="541080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84" name="Hexagon 67"/>
            <p:cNvSpPr/>
            <p:nvPr/>
          </p:nvSpPr>
          <p:spPr>
            <a:xfrm rot="1800000">
              <a:off x="1528920" y="285840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85" name="Hexagon 68"/>
            <p:cNvSpPr/>
            <p:nvPr/>
          </p:nvSpPr>
          <p:spPr>
            <a:xfrm rot="1800000">
              <a:off x="795600" y="156276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86" name="Hexagon 69"/>
            <p:cNvSpPr/>
            <p:nvPr/>
          </p:nvSpPr>
          <p:spPr>
            <a:xfrm rot="1800000">
              <a:off x="6805800" y="4143960"/>
              <a:ext cx="1599840" cy="1386720"/>
            </a:xfrm>
            <a:prstGeom prst="hexagon">
              <a:avLst>
                <a:gd name="adj" fmla="val 28544"/>
                <a:gd name="vf" fmla="val 115470"/>
              </a:avLst>
            </a:prstGeom>
            <a:solidFill>
              <a:schemeClr val="bg1">
                <a:alpha val="10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87" name="Hexagon 70"/>
            <p:cNvSpPr/>
            <p:nvPr/>
          </p:nvSpPr>
          <p:spPr>
            <a:xfrm rot="1800000">
              <a:off x="7548840" y="542052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88" name="Hexagon 71"/>
            <p:cNvSpPr/>
            <p:nvPr/>
          </p:nvSpPr>
          <p:spPr>
            <a:xfrm rot="1800000">
              <a:off x="7548840" y="286776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89" name="Freeform 72"/>
            <p:cNvSpPr/>
            <p:nvPr/>
          </p:nvSpPr>
          <p:spPr>
            <a:xfrm rot="1800000">
              <a:off x="8305920" y="4054320"/>
              <a:ext cx="1242000" cy="1386720"/>
            </a:xfrm>
            <a:custGeom>
              <a:avLst/>
              <a:gdLst>
                <a:gd name="textAreaLeft" fmla="*/ 0 w 1242000"/>
                <a:gd name="textAreaRight" fmla="*/ 1243440 w 1242000"/>
                <a:gd name="textAreaTop" fmla="*/ 0 h 1386720"/>
                <a:gd name="textAreaBottom" fmla="*/ 1388160 h 1386720"/>
              </a:gdLst>
              <a:ahLst/>
              <a:rect l="textAreaLeft" t="textAreaTop" r="textAreaRight" b="textAreaBottom"/>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90" name="Freeform 73"/>
            <p:cNvSpPr/>
            <p:nvPr/>
          </p:nvSpPr>
          <p:spPr>
            <a:xfrm rot="1800000">
              <a:off x="8306640" y="1510200"/>
              <a:ext cx="1240560" cy="1387440"/>
            </a:xfrm>
            <a:custGeom>
              <a:avLst/>
              <a:gdLst>
                <a:gd name="textAreaLeft" fmla="*/ 0 w 1240560"/>
                <a:gd name="textAreaRight" fmla="*/ 1242000 w 1240560"/>
                <a:gd name="textAreaTop" fmla="*/ 0 h 1387440"/>
                <a:gd name="textAreaBottom" fmla="*/ 1388880 h 1387440"/>
              </a:gdLst>
              <a:ahLst/>
              <a:rect l="textAreaLeft" t="textAreaTop" r="textAreaRight" b="textAreaBottom"/>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sp>
        <p:nvSpPr>
          <p:cNvPr id="291" name="Rectangle 93"/>
          <p:cNvSpPr/>
          <p:nvPr/>
        </p:nvSpPr>
        <p:spPr>
          <a:xfrm>
            <a:off x="4561200" y="-21600"/>
            <a:ext cx="3677760" cy="6270480"/>
          </a:xfrm>
          <a:prstGeom prst="rect">
            <a:avLst/>
          </a:prstGeom>
          <a:solidFill>
            <a:srgbClr val="f5f5f5"/>
          </a:solidFill>
          <a:ln>
            <a:solidFill>
              <a:srgbClr val="74a51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92" name="Rectangle 100"/>
          <p:cNvSpPr/>
          <p:nvPr/>
        </p:nvSpPr>
        <p:spPr>
          <a:xfrm>
            <a:off x="4649040" y="-21600"/>
            <a:ext cx="3503880" cy="622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93" name="Rectangle 101"/>
          <p:cNvSpPr/>
          <p:nvPr/>
        </p:nvSpPr>
        <p:spPr>
          <a:xfrm>
            <a:off x="905400" y="601920"/>
            <a:ext cx="3560760" cy="5646960"/>
          </a:xfrm>
          <a:prstGeom prst="rect">
            <a:avLst/>
          </a:prstGeom>
          <a:solidFill>
            <a:srgbClr val="ffffff"/>
          </a:solidFill>
          <a:ln w="3175">
            <a:solidFill>
              <a:srgbClr val="1f1e16"/>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294" name="Rectangle 104"/>
          <p:cNvSpPr/>
          <p:nvPr/>
        </p:nvSpPr>
        <p:spPr>
          <a:xfrm>
            <a:off x="4650840" y="6088320"/>
            <a:ext cx="3503880" cy="80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36720" bIns="36720" anchor="ctr">
            <a:noAutofit/>
          </a:bodyPr>
          <a:p>
            <a:pPr algn="ctr">
              <a:lnSpc>
                <a:spcPct val="100000"/>
              </a:lnSpc>
            </a:pPr>
            <a:endParaRPr b="0" lang="en-US" sz="1800" spc="-1" strike="noStrike">
              <a:solidFill>
                <a:schemeClr val="lt1"/>
              </a:solidFill>
              <a:latin typeface="Century Gothic"/>
              <a:ea typeface="DejaVu Sans"/>
            </a:endParaRPr>
          </a:p>
        </p:txBody>
      </p:sp>
      <p:sp>
        <p:nvSpPr>
          <p:cNvPr id="295" name="PlaceHolder 1"/>
          <p:cNvSpPr>
            <a:spLocks noGrp="1"/>
          </p:cNvSpPr>
          <p:nvPr>
            <p:ph type="ftr" idx="7"/>
          </p:nvPr>
        </p:nvSpPr>
        <p:spPr>
          <a:xfrm>
            <a:off x="4641480" y="5724720"/>
            <a:ext cx="3492360" cy="3636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96" name="PlaceHolder 2"/>
          <p:cNvSpPr>
            <a:spLocks noGrp="1"/>
          </p:cNvSpPr>
          <p:nvPr>
            <p:ph type="sldNum" idx="8"/>
          </p:nvPr>
        </p:nvSpPr>
        <p:spPr>
          <a:xfrm>
            <a:off x="4649040" y="224640"/>
            <a:ext cx="1330560" cy="363600"/>
          </a:xfrm>
          <a:prstGeom prst="rect">
            <a:avLst/>
          </a:prstGeom>
          <a:noFill/>
          <a:ln w="0">
            <a:noFill/>
          </a:ln>
        </p:spPr>
        <p:txBody>
          <a:bodyPr lIns="90000" rIns="90000" tIns="45000" bIns="45000" anchor="ctr">
            <a:noAutofit/>
          </a:bodyPr>
          <a:lstStyle>
            <a:lvl1pPr indent="0">
              <a:lnSpc>
                <a:spcPct val="100000"/>
              </a:lnSpc>
              <a:buNone/>
              <a:tabLst>
                <a:tab algn="l" pos="0"/>
              </a:tabLst>
              <a:defRPr b="0" lang="fr-FR" sz="1200" spc="-1" strike="noStrike">
                <a:solidFill>
                  <a:srgbClr val="fefefe"/>
                </a:solidFill>
                <a:latin typeface="Century Gothic"/>
              </a:defRPr>
            </a:lvl1pPr>
          </a:lstStyle>
          <a:p>
            <a:pPr indent="0">
              <a:lnSpc>
                <a:spcPct val="100000"/>
              </a:lnSpc>
              <a:buNone/>
              <a:tabLst>
                <a:tab algn="l" pos="0"/>
              </a:tabLst>
            </a:pPr>
            <a:fld id="{14C79AF1-C395-417C-9CB6-6BA02DCA9BEC}" type="slidenum">
              <a:rPr b="0" lang="fr-FR" sz="1200" spc="-1" strike="noStrike">
                <a:solidFill>
                  <a:srgbClr val="fefefe"/>
                </a:solidFill>
                <a:latin typeface="Century Gothic"/>
              </a:rPr>
              <a:t>&lt;numéro&gt;</a:t>
            </a:fld>
            <a:endParaRPr b="0" lang="fr-FR" sz="1200" spc="-1" strike="noStrike">
              <a:solidFill>
                <a:srgbClr val="000000"/>
              </a:solidFill>
              <a:latin typeface="Times New Roman"/>
            </a:endParaRPr>
          </a:p>
        </p:txBody>
      </p:sp>
      <p:sp>
        <p:nvSpPr>
          <p:cNvPr id="297" name="PlaceHolder 3"/>
          <p:cNvSpPr>
            <a:spLocks noGrp="1"/>
          </p:cNvSpPr>
          <p:nvPr>
            <p:ph type="dt" idx="9"/>
          </p:nvPr>
        </p:nvSpPr>
        <p:spPr>
          <a:xfrm>
            <a:off x="5997240" y="224640"/>
            <a:ext cx="2132280" cy="3636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298"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299"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c2f25f"/>
            </a:gs>
            <a:gs pos="100000">
              <a:srgbClr val="92bd3f"/>
            </a:gs>
          </a:gsLst>
          <a:lin ang="5400000"/>
        </a:gradFill>
      </p:bgPr>
    </p:bg>
    <p:spTree>
      <p:nvGrpSpPr>
        <p:cNvPr id="1" name=""/>
        <p:cNvGrpSpPr/>
        <p:nvPr/>
      </p:nvGrpSpPr>
      <p:grpSpPr>
        <a:xfrm>
          <a:off x="0" y="0"/>
          <a:ext cx="0" cy="0"/>
          <a:chOff x="0" y="0"/>
          <a:chExt cx="0" cy="0"/>
        </a:xfrm>
      </p:grpSpPr>
      <p:grpSp>
        <p:nvGrpSpPr>
          <p:cNvPr id="336" name="Group 41"/>
          <p:cNvGrpSpPr/>
          <p:nvPr/>
        </p:nvGrpSpPr>
        <p:grpSpPr>
          <a:xfrm>
            <a:off x="-566280" y="0"/>
            <a:ext cx="10455840" cy="7114680"/>
            <a:chOff x="-566280" y="0"/>
            <a:chExt cx="10455840" cy="7114680"/>
          </a:xfrm>
        </p:grpSpPr>
        <p:grpSp>
          <p:nvGrpSpPr>
            <p:cNvPr id="337" name="Group 44"/>
            <p:cNvGrpSpPr/>
            <p:nvPr/>
          </p:nvGrpSpPr>
          <p:grpSpPr>
            <a:xfrm>
              <a:off x="77760" y="0"/>
              <a:ext cx="9144000" cy="6858000"/>
              <a:chOff x="77760" y="0"/>
              <a:chExt cx="9144000" cy="6858000"/>
            </a:xfrm>
          </p:grpSpPr>
          <p:grpSp>
            <p:nvGrpSpPr>
              <p:cNvPr id="338" name="Group 4"/>
              <p:cNvGrpSpPr/>
              <p:nvPr/>
            </p:nvGrpSpPr>
            <p:grpSpPr>
              <a:xfrm>
                <a:off x="77760" y="0"/>
                <a:ext cx="2513160" cy="6856560"/>
                <a:chOff x="77760" y="0"/>
                <a:chExt cx="2513160" cy="6856560"/>
              </a:xfrm>
            </p:grpSpPr>
            <p:sp>
              <p:nvSpPr>
                <p:cNvPr id="339" name="Rectangle 112"/>
                <p:cNvSpPr/>
                <p:nvPr/>
              </p:nvSpPr>
              <p:spPr>
                <a:xfrm>
                  <a:off x="992160" y="0"/>
                  <a:ext cx="1598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40" name="Rectangle 2"/>
                <p:cNvSpPr/>
                <p:nvPr/>
              </p:nvSpPr>
              <p:spPr>
                <a:xfrm>
                  <a:off x="77760" y="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41" name="Rectangle 3"/>
                <p:cNvSpPr/>
                <p:nvPr/>
              </p:nvSpPr>
              <p:spPr>
                <a:xfrm>
                  <a:off x="306360" y="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grpSp>
            <p:nvGrpSpPr>
              <p:cNvPr id="342" name="Group 5"/>
              <p:cNvGrpSpPr/>
              <p:nvPr/>
            </p:nvGrpSpPr>
            <p:grpSpPr>
              <a:xfrm>
                <a:off x="500400" y="0"/>
                <a:ext cx="2513160" cy="6856560"/>
                <a:chOff x="500400" y="0"/>
                <a:chExt cx="2513160" cy="6856560"/>
              </a:xfrm>
            </p:grpSpPr>
            <p:sp>
              <p:nvSpPr>
                <p:cNvPr id="343" name="Rectangle 109"/>
                <p:cNvSpPr/>
                <p:nvPr/>
              </p:nvSpPr>
              <p:spPr>
                <a:xfrm>
                  <a:off x="1414800" y="0"/>
                  <a:ext cx="1598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44" name="Rectangle 110"/>
                <p:cNvSpPr/>
                <p:nvPr/>
              </p:nvSpPr>
              <p:spPr>
                <a:xfrm>
                  <a:off x="500400" y="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45" name="Rectangle 111"/>
                <p:cNvSpPr/>
                <p:nvPr/>
              </p:nvSpPr>
              <p:spPr>
                <a:xfrm>
                  <a:off x="729000" y="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grpSp>
            <p:nvGrpSpPr>
              <p:cNvPr id="346" name="Group 9"/>
              <p:cNvGrpSpPr/>
              <p:nvPr/>
            </p:nvGrpSpPr>
            <p:grpSpPr>
              <a:xfrm>
                <a:off x="6708600" y="1440"/>
                <a:ext cx="2513160" cy="6856560"/>
                <a:chOff x="6708600" y="1440"/>
                <a:chExt cx="2513160" cy="6856560"/>
              </a:xfrm>
            </p:grpSpPr>
            <p:sp>
              <p:nvSpPr>
                <p:cNvPr id="347" name="Rectangle 106"/>
                <p:cNvSpPr/>
                <p:nvPr/>
              </p:nvSpPr>
              <p:spPr>
                <a:xfrm rot="10800000">
                  <a:off x="6708600" y="1440"/>
                  <a:ext cx="1598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48" name="Rectangle 107"/>
                <p:cNvSpPr/>
                <p:nvPr/>
              </p:nvSpPr>
              <p:spPr>
                <a:xfrm rot="10800000">
                  <a:off x="8766000" y="144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49" name="Rectangle 108"/>
                <p:cNvSpPr/>
                <p:nvPr/>
              </p:nvSpPr>
              <p:spPr>
                <a:xfrm rot="10800000">
                  <a:off x="8232480" y="144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sp>
            <p:nvSpPr>
              <p:cNvPr id="350" name="Rectangle 103"/>
              <p:cNvSpPr/>
              <p:nvPr/>
            </p:nvSpPr>
            <p:spPr>
              <a:xfrm>
                <a:off x="3887640" y="0"/>
                <a:ext cx="28180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51" name="Rectangle 104"/>
              <p:cNvSpPr/>
              <p:nvPr/>
            </p:nvSpPr>
            <p:spPr>
              <a:xfrm>
                <a:off x="2973240" y="0"/>
                <a:ext cx="45576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52" name="Rectangle 105"/>
              <p:cNvSpPr/>
              <p:nvPr/>
            </p:nvSpPr>
            <p:spPr>
              <a:xfrm>
                <a:off x="3201840" y="0"/>
                <a:ext cx="760680" cy="6856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sp>
          <p:nvSpPr>
            <p:cNvPr id="353" name="Freeform 43"/>
            <p:cNvSpPr/>
            <p:nvPr/>
          </p:nvSpPr>
          <p:spPr>
            <a:xfrm>
              <a:off x="65880" y="5034960"/>
              <a:ext cx="9142560" cy="1174320"/>
            </a:xfrm>
            <a:custGeom>
              <a:avLst/>
              <a:gdLst>
                <a:gd name="textAreaLeft" fmla="*/ 0 w 9142560"/>
                <a:gd name="textAreaRight" fmla="*/ 9144000 w 9142560"/>
                <a:gd name="textAreaTop" fmla="*/ 0 h 1174320"/>
                <a:gd name="textAreaBottom" fmla="*/ 1175760 h 1174320"/>
              </a:gdLst>
              <a:ahLst/>
              <a:rect l="textAreaLeft" t="textAreaTop" r="textAreaRight" b="textAreaBottom"/>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354" name="Freeform 44"/>
            <p:cNvSpPr/>
            <p:nvPr/>
          </p:nvSpPr>
          <p:spPr>
            <a:xfrm>
              <a:off x="65880" y="3467520"/>
              <a:ext cx="9142560" cy="889200"/>
            </a:xfrm>
            <a:custGeom>
              <a:avLst/>
              <a:gdLst>
                <a:gd name="textAreaLeft" fmla="*/ 0 w 9142560"/>
                <a:gd name="textAreaRight" fmla="*/ 9144000 w 9142560"/>
                <a:gd name="textAreaTop" fmla="*/ 0 h 889200"/>
                <a:gd name="textAreaBottom" fmla="*/ 890640 h 889200"/>
              </a:gdLst>
              <a:ahLst/>
              <a:rect l="textAreaLeft" t="textAreaTop" r="textAreaRight" b="textAreaBottom"/>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355" name="Freeform 45"/>
            <p:cNvSpPr/>
            <p:nvPr/>
          </p:nvSpPr>
          <p:spPr>
            <a:xfrm>
              <a:off x="54000" y="5640840"/>
              <a:ext cx="3003120" cy="1209960"/>
            </a:xfrm>
            <a:custGeom>
              <a:avLst/>
              <a:gdLst>
                <a:gd name="textAreaLeft" fmla="*/ 0 w 3003120"/>
                <a:gd name="textAreaRight" fmla="*/ 3004560 w 3003120"/>
                <a:gd name="textAreaTop" fmla="*/ 0 h 1209960"/>
                <a:gd name="textAreaBottom" fmla="*/ 1211400 h 1209960"/>
              </a:gdLst>
              <a:ahLst/>
              <a:rect l="textAreaLeft" t="textAreaTop" r="textAreaRight" b="textAreaBottom"/>
              <a:pathLst>
                <a:path w="3004457" h="1211283">
                  <a:moveTo>
                    <a:pt x="0" y="0"/>
                  </a:moveTo>
                  <a:cubicBezTo>
                    <a:pt x="1103415" y="501732"/>
                    <a:pt x="2206831" y="1003465"/>
                    <a:pt x="3004457" y="1211283"/>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356" name="Freeform 46"/>
            <p:cNvSpPr/>
            <p:nvPr/>
          </p:nvSpPr>
          <p:spPr>
            <a:xfrm>
              <a:off x="65880" y="5284440"/>
              <a:ext cx="9142560" cy="1477080"/>
            </a:xfrm>
            <a:custGeom>
              <a:avLst/>
              <a:gdLst>
                <a:gd name="textAreaLeft" fmla="*/ 0 w 9142560"/>
                <a:gd name="textAreaRight" fmla="*/ 9144000 w 9142560"/>
                <a:gd name="textAreaTop" fmla="*/ 0 h 1477080"/>
                <a:gd name="textAreaBottom" fmla="*/ 1478520 h 1477080"/>
              </a:gdLst>
              <a:ahLst/>
              <a:rect l="textAreaLeft" t="textAreaTop" r="textAreaRight" b="textAreaBottom"/>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357" name="Freeform 48"/>
            <p:cNvSpPr/>
            <p:nvPr/>
          </p:nvSpPr>
          <p:spPr>
            <a:xfrm>
              <a:off x="2215080" y="5132160"/>
              <a:ext cx="6981120" cy="1718640"/>
            </a:xfrm>
            <a:custGeom>
              <a:avLst/>
              <a:gdLst>
                <a:gd name="textAreaLeft" fmla="*/ 0 w 6981120"/>
                <a:gd name="textAreaRight" fmla="*/ 6982560 w 6981120"/>
                <a:gd name="textAreaTop" fmla="*/ 0 h 1718640"/>
                <a:gd name="textAreaBottom" fmla="*/ 1720080 h 1718640"/>
              </a:gdLst>
              <a:ahLst/>
              <a:rect l="textAreaLeft" t="textAreaTop" r="textAreaRight" b="textAreaBottom"/>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a:solidFill>
                <a:srgbClr val="ffffff">
                  <a:alpha val="20000"/>
                </a:srgbClr>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000000"/>
                </a:solidFill>
                <a:latin typeface="Century Gothic"/>
                <a:ea typeface="DejaVu Sans"/>
              </a:endParaRPr>
            </a:p>
          </p:txBody>
        </p:sp>
        <p:sp>
          <p:nvSpPr>
            <p:cNvPr id="358" name="Hexagon 49"/>
            <p:cNvSpPr/>
            <p:nvPr/>
          </p:nvSpPr>
          <p:spPr>
            <a:xfrm rot="1800000">
              <a:off x="3073320" y="2858400"/>
              <a:ext cx="1599840" cy="1386720"/>
            </a:xfrm>
            <a:prstGeom prst="hexagon">
              <a:avLst>
                <a:gd name="adj" fmla="val 28544"/>
                <a:gd name="vf" fmla="val 115470"/>
              </a:avLst>
            </a:prstGeom>
            <a:solidFill>
              <a:schemeClr val="bg1">
                <a:alpha val="10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59" name="Hexagon 50"/>
            <p:cNvSpPr/>
            <p:nvPr/>
          </p:nvSpPr>
          <p:spPr>
            <a:xfrm rot="1800000">
              <a:off x="3797280" y="412524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60" name="Hexagon 51"/>
            <p:cNvSpPr/>
            <p:nvPr/>
          </p:nvSpPr>
          <p:spPr>
            <a:xfrm rot="1800000">
              <a:off x="3807000" y="159156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61" name="Hexagon 52"/>
            <p:cNvSpPr/>
            <p:nvPr/>
          </p:nvSpPr>
          <p:spPr>
            <a:xfrm rot="1800000">
              <a:off x="3054240" y="324720"/>
              <a:ext cx="1599840" cy="1386720"/>
            </a:xfrm>
            <a:prstGeom prst="hexagon">
              <a:avLst>
                <a:gd name="adj" fmla="val 28544"/>
                <a:gd name="vf" fmla="val 115470"/>
              </a:avLst>
            </a:prstGeom>
            <a:solidFill>
              <a:schemeClr val="bg1">
                <a:alpha val="4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62" name="Hexagon 53"/>
            <p:cNvSpPr/>
            <p:nvPr/>
          </p:nvSpPr>
          <p:spPr>
            <a:xfrm rot="1800000">
              <a:off x="4540320" y="5382360"/>
              <a:ext cx="1599840" cy="1386720"/>
            </a:xfrm>
            <a:prstGeom prst="hexagon">
              <a:avLst>
                <a:gd name="adj" fmla="val 28544"/>
                <a:gd name="vf" fmla="val 115470"/>
              </a:avLst>
            </a:prstGeom>
            <a:solidFill>
              <a:schemeClr val="bg1">
                <a:alpha val="6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63" name="Freeform 54"/>
            <p:cNvSpPr/>
            <p:nvPr/>
          </p:nvSpPr>
          <p:spPr>
            <a:xfrm rot="1800000">
              <a:off x="-303840" y="4200480"/>
              <a:ext cx="1260000" cy="1386720"/>
            </a:xfrm>
            <a:custGeom>
              <a:avLst/>
              <a:gdLst>
                <a:gd name="textAreaLeft" fmla="*/ 0 w 1260000"/>
                <a:gd name="textAreaRight" fmla="*/ 1261440 w 1260000"/>
                <a:gd name="textAreaTop" fmla="*/ 0 h 1386720"/>
                <a:gd name="textAreaBottom" fmla="*/ 1388160 h 1386720"/>
              </a:gdLst>
              <a:ahLst/>
              <a:rect l="textAreaLeft" t="textAreaTop" r="textAreaRight" b="textAreaBottom"/>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64" name="Hexagon 55"/>
            <p:cNvSpPr/>
            <p:nvPr/>
          </p:nvSpPr>
          <p:spPr>
            <a:xfrm rot="1800000">
              <a:off x="101520" y="540144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65" name="Hexagon 56"/>
            <p:cNvSpPr/>
            <p:nvPr/>
          </p:nvSpPr>
          <p:spPr>
            <a:xfrm rot="1800000">
              <a:off x="130320" y="284868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66" name="Hexagon 57"/>
            <p:cNvSpPr/>
            <p:nvPr/>
          </p:nvSpPr>
          <p:spPr>
            <a:xfrm rot="1800000">
              <a:off x="853920" y="412524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67" name="Hexagon 58"/>
            <p:cNvSpPr/>
            <p:nvPr/>
          </p:nvSpPr>
          <p:spPr>
            <a:xfrm rot="1800000">
              <a:off x="1587600" y="541080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68" name="Hexagon 59"/>
            <p:cNvSpPr/>
            <p:nvPr/>
          </p:nvSpPr>
          <p:spPr>
            <a:xfrm rot="1800000">
              <a:off x="1606680" y="285840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69" name="Hexagon 94"/>
            <p:cNvSpPr/>
            <p:nvPr/>
          </p:nvSpPr>
          <p:spPr>
            <a:xfrm rot="1800000">
              <a:off x="873000" y="156276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70" name="Hexagon 95"/>
            <p:cNvSpPr/>
            <p:nvPr/>
          </p:nvSpPr>
          <p:spPr>
            <a:xfrm rot="1800000">
              <a:off x="6883560" y="4143960"/>
              <a:ext cx="1599840" cy="1386720"/>
            </a:xfrm>
            <a:prstGeom prst="hexagon">
              <a:avLst>
                <a:gd name="adj" fmla="val 28544"/>
                <a:gd name="vf" fmla="val 115470"/>
              </a:avLst>
            </a:prstGeom>
            <a:solidFill>
              <a:schemeClr val="bg1">
                <a:alpha val="10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71" name="Hexagon 96"/>
            <p:cNvSpPr/>
            <p:nvPr/>
          </p:nvSpPr>
          <p:spPr>
            <a:xfrm rot="1800000">
              <a:off x="7626240" y="5420520"/>
              <a:ext cx="1599840" cy="1386720"/>
            </a:xfrm>
            <a:prstGeom prst="hexagon">
              <a:avLst>
                <a:gd name="adj" fmla="val 28544"/>
                <a:gd name="vf" fmla="val 115470"/>
              </a:avLst>
            </a:pr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72" name="Hexagon 97"/>
            <p:cNvSpPr/>
            <p:nvPr/>
          </p:nvSpPr>
          <p:spPr>
            <a:xfrm rot="1800000">
              <a:off x="7626240" y="2867760"/>
              <a:ext cx="1599840" cy="1386720"/>
            </a:xfrm>
            <a:prstGeom prst="hexagon">
              <a:avLst>
                <a:gd name="adj" fmla="val 28544"/>
                <a:gd name="vf" fmla="val 115470"/>
              </a:avLst>
            </a:prstGeom>
            <a:solidFill>
              <a:schemeClr val="bg1">
                <a:alpha val="7000"/>
              </a:schemeClr>
            </a:solidFill>
            <a:ln>
              <a:solidFill>
                <a:srgbClr val="ffffff">
                  <a:alpha val="8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73" name="Freeform 98"/>
            <p:cNvSpPr/>
            <p:nvPr/>
          </p:nvSpPr>
          <p:spPr>
            <a:xfrm rot="1800000">
              <a:off x="8383680" y="4054320"/>
              <a:ext cx="1242000" cy="1386720"/>
            </a:xfrm>
            <a:custGeom>
              <a:avLst/>
              <a:gdLst>
                <a:gd name="textAreaLeft" fmla="*/ 0 w 1242000"/>
                <a:gd name="textAreaRight" fmla="*/ 1243440 w 1242000"/>
                <a:gd name="textAreaTop" fmla="*/ 0 h 1386720"/>
                <a:gd name="textAreaBottom" fmla="*/ 1388160 h 1386720"/>
              </a:gdLst>
              <a:ahLst/>
              <a:rect l="textAreaLeft" t="textAreaTop" r="textAreaRight" b="textAreaBottom"/>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74" name="Freeform 99"/>
            <p:cNvSpPr/>
            <p:nvPr/>
          </p:nvSpPr>
          <p:spPr>
            <a:xfrm rot="1800000">
              <a:off x="8384040" y="1510200"/>
              <a:ext cx="1240560" cy="1387440"/>
            </a:xfrm>
            <a:custGeom>
              <a:avLst/>
              <a:gdLst>
                <a:gd name="textAreaLeft" fmla="*/ 0 w 1240560"/>
                <a:gd name="textAreaRight" fmla="*/ 1242000 w 1240560"/>
                <a:gd name="textAreaTop" fmla="*/ 0 h 1387440"/>
                <a:gd name="textAreaBottom" fmla="*/ 1388880 h 1387440"/>
              </a:gdLst>
              <a:ahLst/>
              <a:rect l="textAreaLeft" t="textAreaTop" r="textAreaRight" b="textAreaBottom"/>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a:solidFill>
                <a:srgbClr val="ffffff">
                  <a:alpha val="12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grpSp>
      <p:sp>
        <p:nvSpPr>
          <p:cNvPr id="375" name="Rectangle 65"/>
          <p:cNvSpPr/>
          <p:nvPr/>
        </p:nvSpPr>
        <p:spPr>
          <a:xfrm>
            <a:off x="457200" y="333360"/>
            <a:ext cx="8228160" cy="6184080"/>
          </a:xfrm>
          <a:prstGeom prst="rect">
            <a:avLst/>
          </a:prstGeom>
          <a:solidFill>
            <a:schemeClr val="bg1"/>
          </a:solidFill>
          <a:ln w="6350">
            <a:solidFill>
              <a:srgbClr val="00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76" name="Rectangle 69"/>
          <p:cNvSpPr/>
          <p:nvPr/>
        </p:nvSpPr>
        <p:spPr>
          <a:xfrm>
            <a:off x="4561200" y="-21600"/>
            <a:ext cx="3677760" cy="697680"/>
          </a:xfrm>
          <a:prstGeom prst="rect">
            <a:avLst/>
          </a:prstGeom>
          <a:solidFill>
            <a:srgbClr val="f5f5f5"/>
          </a:solidFill>
          <a:ln>
            <a:solidFill>
              <a:srgbClr val="74a51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77" name="Rectangle 70"/>
          <p:cNvSpPr/>
          <p:nvPr/>
        </p:nvSpPr>
        <p:spPr>
          <a:xfrm>
            <a:off x="4649040" y="-21600"/>
            <a:ext cx="3503880" cy="622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entury Gothic"/>
              <a:ea typeface="DejaVu Sans"/>
            </a:endParaRPr>
          </a:p>
        </p:txBody>
      </p:sp>
      <p:sp>
        <p:nvSpPr>
          <p:cNvPr id="378" name="PlaceHolder 1"/>
          <p:cNvSpPr>
            <a:spLocks noGrp="1"/>
          </p:cNvSpPr>
          <p:nvPr>
            <p:ph type="ftr" idx="10"/>
          </p:nvPr>
        </p:nvSpPr>
        <p:spPr>
          <a:xfrm>
            <a:off x="4641480" y="5852160"/>
            <a:ext cx="3500640" cy="3636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379" name="PlaceHolder 2"/>
          <p:cNvSpPr>
            <a:spLocks noGrp="1"/>
          </p:cNvSpPr>
          <p:nvPr>
            <p:ph type="sldNum" idx="11"/>
          </p:nvPr>
        </p:nvSpPr>
        <p:spPr>
          <a:xfrm>
            <a:off x="4649040" y="224640"/>
            <a:ext cx="1330560" cy="363600"/>
          </a:xfrm>
          <a:prstGeom prst="rect">
            <a:avLst/>
          </a:prstGeom>
          <a:noFill/>
          <a:ln w="0">
            <a:noFill/>
          </a:ln>
        </p:spPr>
        <p:txBody>
          <a:bodyPr lIns="90000" rIns="90000" tIns="45000" bIns="45000" anchor="ctr">
            <a:noAutofit/>
          </a:bodyPr>
          <a:lstStyle>
            <a:lvl1pPr indent="0">
              <a:lnSpc>
                <a:spcPct val="100000"/>
              </a:lnSpc>
              <a:buNone/>
              <a:tabLst>
                <a:tab algn="l" pos="0"/>
              </a:tabLst>
              <a:defRPr b="0" lang="fr-FR" sz="1200" spc="-1" strike="noStrike">
                <a:solidFill>
                  <a:srgbClr val="fefefe"/>
                </a:solidFill>
                <a:latin typeface="Century Gothic"/>
              </a:defRPr>
            </a:lvl1pPr>
          </a:lstStyle>
          <a:p>
            <a:pPr indent="0">
              <a:lnSpc>
                <a:spcPct val="100000"/>
              </a:lnSpc>
              <a:buNone/>
              <a:tabLst>
                <a:tab algn="l" pos="0"/>
              </a:tabLst>
            </a:pPr>
            <a:fld id="{2E73FF89-A6B4-4379-9138-74B1BAA07F26}" type="slidenum">
              <a:rPr b="0" lang="fr-FR" sz="1200" spc="-1" strike="noStrike">
                <a:solidFill>
                  <a:srgbClr val="fefefe"/>
                </a:solidFill>
                <a:latin typeface="Century Gothic"/>
              </a:rPr>
              <a:t>&lt;numéro&gt;</a:t>
            </a:fld>
            <a:endParaRPr b="0" lang="fr-FR" sz="1200" spc="-1" strike="noStrike">
              <a:solidFill>
                <a:srgbClr val="000000"/>
              </a:solidFill>
              <a:latin typeface="Times New Roman"/>
            </a:endParaRPr>
          </a:p>
        </p:txBody>
      </p:sp>
      <p:sp>
        <p:nvSpPr>
          <p:cNvPr id="380" name="PlaceHolder 3"/>
          <p:cNvSpPr>
            <a:spLocks noGrp="1"/>
          </p:cNvSpPr>
          <p:nvPr>
            <p:ph type="dt" idx="12"/>
          </p:nvPr>
        </p:nvSpPr>
        <p:spPr>
          <a:xfrm>
            <a:off x="5997240" y="224640"/>
            <a:ext cx="2132280" cy="3636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381"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382"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slideLayout" Target="../slideLayouts/slideLayout16.xml"/>
</Relationships>
</file>

<file path=ppt/slides/_rels/slide3.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slideLayout" Target="../slideLayouts/slideLayout16.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slideLayout" Target="../slideLayouts/slideLayout16.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slideLayout" Target="../slideLayouts/slideLayout16.xml"/>
</Relationships>
</file>

<file path=ppt/slides/_rels/slide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hyperlink" Target="http://images.google.fr/imgres?imgurl=http://www.arretetonchar.fr/wp-content/uploads/2013/11/Auguste-fait-le-m%25C3%25A9nage-CUT-310x165.jpeg&amp;imgrefurl=http://www.arretetonchar.fr/category/enseigner-les-lca/latin-vivant/page/9/&amp;h=165&amp;w=310&amp;tbnid=AiALazmfhv-3KM:&amp;docid=SUJ7jHa0orvnwM&amp;itg=1&amp;ei=2RnTVuTSDszxariIgPgO&amp;tbm=isch" TargetMode="External"/><Relationship Id="rId3" Type="http://schemas.openxmlformats.org/officeDocument/2006/relationships/image" Target="../media/image12.jpeg"/><Relationship Id="rId4"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png"/><Relationship Id="rId3"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PlaceHolder 1"/>
          <p:cNvSpPr>
            <a:spLocks noGrp="1"/>
          </p:cNvSpPr>
          <p:nvPr>
            <p:ph type="title"/>
          </p:nvPr>
        </p:nvSpPr>
        <p:spPr>
          <a:xfrm>
            <a:off x="540000" y="180000"/>
            <a:ext cx="3312000" cy="3428640"/>
          </a:xfrm>
          <a:prstGeom prst="rect">
            <a:avLst/>
          </a:prstGeom>
          <a:noFill/>
          <a:ln w="0">
            <a:noFill/>
          </a:ln>
        </p:spPr>
        <p:txBody>
          <a:bodyPr lIns="0" rIns="0" tIns="0" bIns="0" anchor="b">
            <a:normAutofit fontScale="45000"/>
          </a:bodyPr>
          <a:p>
            <a:pPr indent="0">
              <a:lnSpc>
                <a:spcPct val="100000"/>
              </a:lnSpc>
              <a:buNone/>
              <a:tabLst>
                <a:tab algn="l" pos="0"/>
              </a:tabLst>
            </a:pPr>
            <a:br>
              <a:rPr sz="3600"/>
            </a:br>
            <a:br>
              <a:rPr sz="3600"/>
            </a:br>
            <a:br>
              <a:rPr sz="3600"/>
            </a:br>
            <a:br>
              <a:rPr sz="3600"/>
            </a:br>
            <a:br>
              <a:rPr sz="3600"/>
            </a:br>
            <a:br>
              <a:rPr sz="3600"/>
            </a:br>
            <a:br>
              <a:rPr sz="3600"/>
            </a:br>
            <a:br>
              <a:rPr sz="3600"/>
            </a:br>
            <a:br>
              <a:rPr sz="3600"/>
            </a:br>
            <a:br>
              <a:rPr sz="3600"/>
            </a:br>
            <a:br>
              <a:rPr sz="3600"/>
            </a:br>
            <a:br>
              <a:rPr sz="3600"/>
            </a:br>
            <a:br>
              <a:rPr sz="3600"/>
            </a:br>
            <a:endParaRPr b="0" lang="fr-FR" sz="3600" spc="-1" strike="noStrike">
              <a:solidFill>
                <a:srgbClr val="000000"/>
              </a:solidFill>
              <a:latin typeface="Arial"/>
            </a:endParaRPr>
          </a:p>
        </p:txBody>
      </p:sp>
      <p:sp>
        <p:nvSpPr>
          <p:cNvPr id="420" name="PlaceHolder 2"/>
          <p:cNvSpPr>
            <a:spLocks noGrp="1"/>
          </p:cNvSpPr>
          <p:nvPr>
            <p:ph type="subTitle"/>
          </p:nvPr>
        </p:nvSpPr>
        <p:spPr>
          <a:xfrm>
            <a:off x="4733280" y="2853000"/>
            <a:ext cx="3366720" cy="2827440"/>
          </a:xfrm>
          <a:prstGeom prst="rect">
            <a:avLst/>
          </a:prstGeom>
          <a:noFill/>
          <a:ln w="0">
            <a:noFill/>
          </a:ln>
        </p:spPr>
        <p:txBody>
          <a:bodyPr lIns="0" rIns="0" tIns="0" bIns="0" anchor="t">
            <a:normAutofit/>
          </a:bodyPr>
          <a:p>
            <a:pPr indent="0">
              <a:lnSpc>
                <a:spcPct val="100000"/>
              </a:lnSpc>
              <a:spcBef>
                <a:spcPts val="641"/>
              </a:spcBef>
              <a:buNone/>
              <a:tabLst>
                <a:tab algn="l" pos="0"/>
              </a:tabLst>
            </a:pPr>
            <a:r>
              <a:rPr b="0" lang="fr-FR" sz="3200" spc="-1" strike="noStrike">
                <a:solidFill>
                  <a:srgbClr val="ff0000"/>
                </a:solidFill>
                <a:latin typeface="Century Gothic"/>
              </a:rPr>
              <a:t>L’option latin(LCA) existe au collège de Mercurol !</a:t>
            </a:r>
            <a:endParaRPr b="0" lang="fr-FR" sz="3200" spc="-1" strike="noStrike">
              <a:solidFill>
                <a:srgbClr val="000000"/>
              </a:solidFill>
              <a:latin typeface="Arial"/>
            </a:endParaRPr>
          </a:p>
        </p:txBody>
      </p:sp>
      <p:pic>
        <p:nvPicPr>
          <p:cNvPr id="421" name="" descr=""/>
          <p:cNvPicPr/>
          <p:nvPr/>
        </p:nvPicPr>
        <p:blipFill>
          <a:blip r:embed="rId1"/>
          <a:srcRect l="0" t="14164" r="21254" b="0"/>
          <a:stretch/>
        </p:blipFill>
        <p:spPr>
          <a:xfrm>
            <a:off x="0" y="540000"/>
            <a:ext cx="4498920" cy="3268800"/>
          </a:xfrm>
          <a:prstGeom prst="rect">
            <a:avLst/>
          </a:prstGeom>
          <a:ln w="0">
            <a:noFill/>
          </a:ln>
        </p:spPr>
      </p:pic>
      <p:pic>
        <p:nvPicPr>
          <p:cNvPr id="422" name="" descr=""/>
          <p:cNvPicPr/>
          <p:nvPr/>
        </p:nvPicPr>
        <p:blipFill>
          <a:blip r:embed="rId2"/>
          <a:stretch/>
        </p:blipFill>
        <p:spPr>
          <a:xfrm>
            <a:off x="828720" y="4292640"/>
            <a:ext cx="2770560" cy="16466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PlaceHolder 1"/>
          <p:cNvSpPr>
            <a:spLocks noGrp="1"/>
          </p:cNvSpPr>
          <p:nvPr>
            <p:ph type="title"/>
          </p:nvPr>
        </p:nvSpPr>
        <p:spPr>
          <a:xfrm>
            <a:off x="900000" y="1027800"/>
            <a:ext cx="7023240" cy="1141560"/>
          </a:xfrm>
          <a:prstGeom prst="rect">
            <a:avLst/>
          </a:prstGeom>
          <a:noFill/>
          <a:ln w="0">
            <a:noFill/>
          </a:ln>
        </p:spPr>
        <p:txBody>
          <a:bodyPr lIns="0" rIns="0" tIns="0" bIns="0" anchor="b">
            <a:noAutofit/>
          </a:bodyPr>
          <a:p>
            <a:pPr indent="0">
              <a:lnSpc>
                <a:spcPct val="100000"/>
              </a:lnSpc>
              <a:buNone/>
              <a:tabLst>
                <a:tab algn="l" pos="0"/>
              </a:tabLst>
            </a:pPr>
            <a:r>
              <a:rPr b="1" lang="fr-FR" sz="2000" spc="-1" strike="noStrike">
                <a:solidFill>
                  <a:srgbClr val="00b0f0"/>
                </a:solidFill>
                <a:latin typeface="Century Gothic"/>
              </a:rPr>
              <a:t>Pour diversifier les parcours de ses élèves et permettre à ceux qui le souhaitent d’accroître leurs connaissances , le collège  propose  une option latin de la 5</a:t>
            </a:r>
            <a:r>
              <a:rPr b="1" lang="fr-FR" sz="2000" spc="-1" strike="noStrike" baseline="30000">
                <a:solidFill>
                  <a:srgbClr val="00b0f0"/>
                </a:solidFill>
                <a:latin typeface="Century Gothic"/>
              </a:rPr>
              <a:t>ème</a:t>
            </a:r>
            <a:r>
              <a:rPr b="1" lang="fr-FR" sz="2000" spc="-1" strike="noStrike">
                <a:solidFill>
                  <a:srgbClr val="00b0f0"/>
                </a:solidFill>
                <a:latin typeface="Century Gothic"/>
              </a:rPr>
              <a:t> à la  3</a:t>
            </a:r>
            <a:r>
              <a:rPr b="1" lang="fr-FR" sz="2000" spc="-1" strike="noStrike" baseline="30000">
                <a:solidFill>
                  <a:srgbClr val="00b0f0"/>
                </a:solidFill>
                <a:latin typeface="Century Gothic"/>
              </a:rPr>
              <a:t>ème</a:t>
            </a:r>
            <a:r>
              <a:rPr b="1" lang="fr-FR" sz="2000" spc="-1" strike="noStrike">
                <a:solidFill>
                  <a:srgbClr val="00b0f0"/>
                </a:solidFill>
                <a:latin typeface="Century Gothic"/>
              </a:rPr>
              <a:t>.</a:t>
            </a:r>
            <a:endParaRPr b="0" lang="fr-FR" sz="2000" spc="-1" strike="noStrike">
              <a:solidFill>
                <a:srgbClr val="000000"/>
              </a:solidFill>
              <a:latin typeface="Arial"/>
            </a:endParaRPr>
          </a:p>
        </p:txBody>
      </p:sp>
      <p:sp>
        <p:nvSpPr>
          <p:cNvPr id="424" name="PlaceHolder 2"/>
          <p:cNvSpPr>
            <a:spLocks noGrp="1"/>
          </p:cNvSpPr>
          <p:nvPr>
            <p:ph/>
          </p:nvPr>
        </p:nvSpPr>
        <p:spPr>
          <a:xfrm>
            <a:off x="1042560" y="2313360"/>
            <a:ext cx="3418560" cy="3491640"/>
          </a:xfrm>
          <a:prstGeom prst="rect">
            <a:avLst/>
          </a:prstGeom>
          <a:noFill/>
          <a:ln w="0">
            <a:noFill/>
          </a:ln>
        </p:spPr>
        <p:txBody>
          <a:bodyPr lIns="0" rIns="0" tIns="0" bIns="0" anchor="t">
            <a:noAutofit/>
          </a:bodyPr>
          <a:p>
            <a:pPr marL="343080" indent="0">
              <a:lnSpc>
                <a:spcPct val="100000"/>
              </a:lnSpc>
              <a:spcBef>
                <a:spcPts val="479"/>
              </a:spcBef>
              <a:buNone/>
              <a:tabLst>
                <a:tab algn="l" pos="0"/>
              </a:tabLst>
            </a:pPr>
            <a:r>
              <a:rPr b="1" lang="fr-FR" sz="2400" spc="-1" strike="noStrike">
                <a:solidFill>
                  <a:srgbClr val="3e3d2d"/>
                </a:solidFill>
                <a:latin typeface="Century Gothic"/>
              </a:rPr>
              <a:t> </a:t>
            </a:r>
            <a:endParaRPr b="0" lang="fr-FR" sz="2400" spc="-1" strike="noStrike">
              <a:solidFill>
                <a:srgbClr val="000000"/>
              </a:solidFill>
              <a:latin typeface="Arial"/>
            </a:endParaRPr>
          </a:p>
          <a:p>
            <a:pPr marL="343080" indent="0">
              <a:lnSpc>
                <a:spcPct val="100000"/>
              </a:lnSpc>
              <a:spcBef>
                <a:spcPts val="479"/>
              </a:spcBef>
              <a:buNone/>
              <a:tabLst>
                <a:tab algn="l" pos="0"/>
              </a:tabLst>
            </a:pPr>
            <a:r>
              <a:rPr b="1" lang="fr-FR" sz="2400" spc="-1" strike="noStrike">
                <a:solidFill>
                  <a:srgbClr val="3e3d2d"/>
                </a:solidFill>
                <a:latin typeface="Century Gothic"/>
              </a:rPr>
              <a:t> </a:t>
            </a:r>
            <a:endParaRPr b="0" lang="fr-FR" sz="2400" spc="-1" strike="noStrike">
              <a:solidFill>
                <a:srgbClr val="000000"/>
              </a:solidFill>
              <a:latin typeface="Arial"/>
            </a:endParaRPr>
          </a:p>
          <a:p>
            <a:pPr marL="343080" indent="0">
              <a:lnSpc>
                <a:spcPct val="100000"/>
              </a:lnSpc>
              <a:spcBef>
                <a:spcPts val="479"/>
              </a:spcBef>
              <a:buNone/>
              <a:tabLst>
                <a:tab algn="l" pos="0"/>
              </a:tabLst>
            </a:pPr>
            <a:endParaRPr b="0" lang="fr-FR" sz="2400" spc="-1" strike="noStrike">
              <a:solidFill>
                <a:srgbClr val="000000"/>
              </a:solidFill>
              <a:latin typeface="Arial"/>
            </a:endParaRPr>
          </a:p>
        </p:txBody>
      </p:sp>
      <p:pic>
        <p:nvPicPr>
          <p:cNvPr id="425" name="Espace réservé du contenu 4" descr=""/>
          <p:cNvPicPr/>
          <p:nvPr/>
        </p:nvPicPr>
        <p:blipFill>
          <a:blip r:embed="rId1"/>
          <a:stretch/>
        </p:blipFill>
        <p:spPr>
          <a:xfrm>
            <a:off x="4860000" y="2253600"/>
            <a:ext cx="2590920" cy="3660840"/>
          </a:xfrm>
          <a:prstGeom prst="rect">
            <a:avLst/>
          </a:prstGeom>
          <a:ln w="0">
            <a:noFill/>
          </a:ln>
        </p:spPr>
      </p:pic>
      <p:pic>
        <p:nvPicPr>
          <p:cNvPr id="426" name="" descr=""/>
          <p:cNvPicPr/>
          <p:nvPr/>
        </p:nvPicPr>
        <p:blipFill>
          <a:blip r:embed="rId2"/>
          <a:stretch/>
        </p:blipFill>
        <p:spPr>
          <a:xfrm>
            <a:off x="1056600" y="2818800"/>
            <a:ext cx="3262320" cy="20401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PlaceHolder 1"/>
          <p:cNvSpPr>
            <a:spLocks noGrp="1"/>
          </p:cNvSpPr>
          <p:nvPr>
            <p:ph type="title"/>
          </p:nvPr>
        </p:nvSpPr>
        <p:spPr>
          <a:xfrm>
            <a:off x="1043640" y="1027800"/>
            <a:ext cx="5255280" cy="1141560"/>
          </a:xfrm>
          <a:prstGeom prst="rect">
            <a:avLst/>
          </a:prstGeom>
          <a:noFill/>
          <a:ln w="0">
            <a:noFill/>
          </a:ln>
        </p:spPr>
        <p:txBody>
          <a:bodyPr lIns="0" rIns="0" tIns="0" bIns="0" anchor="b">
            <a:normAutofit fontScale="85000"/>
          </a:bodyPr>
          <a:p>
            <a:pPr indent="0">
              <a:lnSpc>
                <a:spcPct val="100000"/>
              </a:lnSpc>
              <a:buNone/>
              <a:tabLst>
                <a:tab algn="l" pos="0"/>
              </a:tabLst>
            </a:pPr>
            <a:r>
              <a:rPr b="1" lang="fr-FR" sz="3100" spc="-1" strike="noStrike" u="sng">
                <a:solidFill>
                  <a:srgbClr val="00b0f0"/>
                </a:solidFill>
                <a:uFillTx/>
                <a:latin typeface="Century Gothic"/>
              </a:rPr>
              <a:t>Quels bénéfices mon enfant peut-il retirer de l’option latin</a:t>
            </a:r>
            <a:r>
              <a:rPr b="0" lang="fr-FR" sz="4000" spc="-1" strike="noStrike">
                <a:solidFill>
                  <a:schemeClr val="accent1"/>
                </a:solidFill>
                <a:latin typeface="Century Gothic"/>
              </a:rPr>
              <a:t>? </a:t>
            </a:r>
            <a:endParaRPr b="0" lang="fr-FR" sz="4000" spc="-1" strike="noStrike">
              <a:solidFill>
                <a:srgbClr val="000000"/>
              </a:solidFill>
              <a:latin typeface="Arial"/>
            </a:endParaRPr>
          </a:p>
        </p:txBody>
      </p:sp>
      <p:sp>
        <p:nvSpPr>
          <p:cNvPr id="428" name="PlaceHolder 2"/>
          <p:cNvSpPr>
            <a:spLocks noGrp="1"/>
          </p:cNvSpPr>
          <p:nvPr>
            <p:ph/>
          </p:nvPr>
        </p:nvSpPr>
        <p:spPr>
          <a:xfrm>
            <a:off x="1042560" y="2313360"/>
            <a:ext cx="3418560" cy="3491640"/>
          </a:xfrm>
          <a:prstGeom prst="rect">
            <a:avLst/>
          </a:prstGeom>
          <a:noFill/>
          <a:ln w="0">
            <a:noFill/>
          </a:ln>
        </p:spPr>
        <p:txBody>
          <a:bodyPr lIns="0" rIns="0" tIns="0" bIns="0" anchor="t">
            <a:normAutofit fontScale="97000"/>
          </a:bodyPr>
          <a:p>
            <a:pPr marL="358560" indent="-286200">
              <a:lnSpc>
                <a:spcPct val="100000"/>
              </a:lnSpc>
              <a:spcBef>
                <a:spcPts val="479"/>
              </a:spcBef>
              <a:buClr>
                <a:srgbClr val="94c600"/>
              </a:buClr>
              <a:buSzPct val="76000"/>
              <a:buFont typeface="Wingdings 2" charset="2"/>
              <a:buChar char=""/>
            </a:pPr>
            <a:r>
              <a:rPr b="0" lang="fr-FR" sz="2400" spc="-1" strike="noStrike">
                <a:solidFill>
                  <a:srgbClr val="3e3d2d"/>
                </a:solidFill>
                <a:latin typeface="Century Gothic"/>
              </a:rPr>
              <a:t>Pratiquer le latin permet d’enrichir son propre vocabulaire français  et d’améliorer son orthographe par la connaissance de l’étymologie(70% des mots français sont issus du latin)</a:t>
            </a:r>
            <a:endParaRPr b="0" lang="fr-FR" sz="2400" spc="-1" strike="noStrike">
              <a:solidFill>
                <a:srgbClr val="000000"/>
              </a:solidFill>
              <a:latin typeface="Arial"/>
            </a:endParaRPr>
          </a:p>
        </p:txBody>
      </p:sp>
      <p:sp>
        <p:nvSpPr>
          <p:cNvPr id="429" name="PlaceHolder 3"/>
          <p:cNvSpPr>
            <a:spLocks noGrp="1"/>
          </p:cNvSpPr>
          <p:nvPr>
            <p:ph/>
          </p:nvPr>
        </p:nvSpPr>
        <p:spPr>
          <a:xfrm>
            <a:off x="4645080" y="2313360"/>
            <a:ext cx="3418560" cy="3491640"/>
          </a:xfrm>
          <a:prstGeom prst="rect">
            <a:avLst/>
          </a:prstGeom>
          <a:noFill/>
          <a:ln w="0">
            <a:noFill/>
          </a:ln>
        </p:spPr>
        <p:txBody>
          <a:bodyPr lIns="0" rIns="0" tIns="0" bIns="0" anchor="t">
            <a:noAutofit/>
          </a:bodyPr>
          <a:p>
            <a:pPr marL="343080" indent="-274320">
              <a:lnSpc>
                <a:spcPct val="100000"/>
              </a:lnSpc>
              <a:spcBef>
                <a:spcPts val="479"/>
              </a:spcBef>
              <a:buClr>
                <a:srgbClr val="94c600"/>
              </a:buClr>
              <a:buSzPct val="76000"/>
              <a:buFont typeface="Wingdings 2" charset="2"/>
              <a:buChar char=""/>
            </a:pPr>
            <a:r>
              <a:rPr b="0" lang="fr-FR" sz="2400" spc="-1" strike="noStrike">
                <a:solidFill>
                  <a:srgbClr val="3e3d2d"/>
                </a:solidFill>
                <a:latin typeface="Century Gothic"/>
              </a:rPr>
              <a:t>Ainsi, le mot « nox,noctis,f: la nuit » a donné notamment le mot nocturne en français.</a:t>
            </a:r>
            <a:endParaRPr b="0" lang="fr-FR" sz="2400" spc="-1" strike="noStrike">
              <a:solidFill>
                <a:srgbClr val="000000"/>
              </a:solidFill>
              <a:latin typeface="Arial"/>
            </a:endParaRPr>
          </a:p>
          <a:p>
            <a:pPr marL="343080" indent="-274320">
              <a:lnSpc>
                <a:spcPct val="100000"/>
              </a:lnSpc>
              <a:spcBef>
                <a:spcPts val="479"/>
              </a:spcBef>
              <a:buClr>
                <a:srgbClr val="94c600"/>
              </a:buClr>
              <a:buSzPct val="76000"/>
              <a:buFont typeface="Wingdings 2" charset="2"/>
              <a:buChar char=""/>
            </a:pPr>
            <a:r>
              <a:rPr b="0" lang="fr-FR" sz="2400" spc="-1" strike="noStrike">
                <a:solidFill>
                  <a:srgbClr val="3e3d2d"/>
                </a:solidFill>
                <a:latin typeface="Century Gothic"/>
              </a:rPr>
              <a:t> </a:t>
            </a:r>
            <a:r>
              <a:rPr b="0" lang="fr-FR" sz="2400" spc="-1" strike="noStrike">
                <a:solidFill>
                  <a:srgbClr val="3e3d2d"/>
                </a:solidFill>
                <a:latin typeface="Century Gothic"/>
              </a:rPr>
              <a:t>Le mot « vo</a:t>
            </a:r>
            <a:r>
              <a:rPr b="1" lang="fr-FR" sz="2400" spc="-1" strike="noStrike">
                <a:solidFill>
                  <a:srgbClr val="3e3d2d"/>
                </a:solidFill>
                <a:latin typeface="Century Gothic"/>
              </a:rPr>
              <a:t>x</a:t>
            </a:r>
            <a:r>
              <a:rPr b="0" lang="fr-FR" sz="2400" spc="-1" strike="noStrike">
                <a:solidFill>
                  <a:srgbClr val="3e3d2d"/>
                </a:solidFill>
                <a:latin typeface="Century Gothic"/>
              </a:rPr>
              <a:t>,vocis,f » a donné la vo</a:t>
            </a:r>
            <a:r>
              <a:rPr b="0" i="1" lang="fr-FR" sz="2400" spc="-1" strike="noStrike">
                <a:solidFill>
                  <a:srgbClr val="3e3d2d"/>
                </a:solidFill>
                <a:latin typeface="Century Gothic"/>
              </a:rPr>
              <a:t>i</a:t>
            </a:r>
            <a:r>
              <a:rPr b="1" i="1" lang="fr-FR" sz="2400" spc="-1" strike="noStrike">
                <a:solidFill>
                  <a:srgbClr val="3e3d2d"/>
                </a:solidFill>
                <a:latin typeface="Century Gothic"/>
              </a:rPr>
              <a:t>x</a:t>
            </a:r>
            <a:r>
              <a:rPr b="0" lang="fr-FR" sz="2400" spc="-1" strike="noStrike">
                <a:solidFill>
                  <a:srgbClr val="3e3d2d"/>
                </a:solidFill>
                <a:latin typeface="Century Gothic"/>
              </a:rPr>
              <a:t>.</a:t>
            </a:r>
            <a:endParaRPr b="0" lang="fr-FR" sz="2400" spc="-1" strike="noStrike">
              <a:solidFill>
                <a:srgbClr val="000000"/>
              </a:solidFill>
              <a:latin typeface="Arial"/>
            </a:endParaRPr>
          </a:p>
          <a:p>
            <a:pPr indent="0">
              <a:lnSpc>
                <a:spcPct val="100000"/>
              </a:lnSpc>
              <a:spcBef>
                <a:spcPts val="479"/>
              </a:spcBef>
              <a:buNone/>
              <a:tabLst>
                <a:tab algn="l" pos="0"/>
              </a:tabLst>
            </a:pPr>
            <a:endParaRPr b="0" lang="fr-FR" sz="2400" spc="-1" strike="noStrike">
              <a:solidFill>
                <a:srgbClr val="000000"/>
              </a:solidFill>
              <a:latin typeface="Arial"/>
            </a:endParaRPr>
          </a:p>
          <a:p>
            <a:pPr indent="0">
              <a:lnSpc>
                <a:spcPct val="100000"/>
              </a:lnSpc>
              <a:spcBef>
                <a:spcPts val="479"/>
              </a:spcBef>
              <a:buNone/>
              <a:tabLst>
                <a:tab algn="l" pos="0"/>
              </a:tabLst>
            </a:pPr>
            <a:endParaRPr b="0" lang="fr-FR" sz="2400" spc="-1" strike="noStrike">
              <a:solidFill>
                <a:srgbClr val="000000"/>
              </a:solidFill>
              <a:latin typeface="Arial"/>
            </a:endParaRPr>
          </a:p>
          <a:p>
            <a:pPr indent="0">
              <a:lnSpc>
                <a:spcPct val="100000"/>
              </a:lnSpc>
              <a:spcBef>
                <a:spcPts val="479"/>
              </a:spcBef>
              <a:buNone/>
              <a:tabLst>
                <a:tab algn="l" pos="0"/>
              </a:tabLst>
            </a:pPr>
            <a:endParaRPr b="0" lang="fr-FR" sz="2400" spc="-1" strike="noStrike">
              <a:solidFill>
                <a:srgbClr val="000000"/>
              </a:solidFill>
              <a:latin typeface="Arial"/>
            </a:endParaRPr>
          </a:p>
          <a:p>
            <a:pPr indent="0">
              <a:lnSpc>
                <a:spcPct val="100000"/>
              </a:lnSpc>
              <a:spcBef>
                <a:spcPts val="479"/>
              </a:spcBef>
              <a:buNone/>
              <a:tabLst>
                <a:tab algn="l" pos="0"/>
              </a:tabLst>
            </a:pPr>
            <a:endParaRPr b="0" lang="fr-FR" sz="2400" spc="-1" strike="noStrike">
              <a:solidFill>
                <a:srgbClr val="000000"/>
              </a:solidFill>
              <a:latin typeface="Arial"/>
            </a:endParaRPr>
          </a:p>
        </p:txBody>
      </p:sp>
      <p:pic>
        <p:nvPicPr>
          <p:cNvPr id="430" name="Picture 2" descr=""/>
          <p:cNvPicPr/>
          <p:nvPr/>
        </p:nvPicPr>
        <p:blipFill>
          <a:blip r:embed="rId1"/>
          <a:stretch/>
        </p:blipFill>
        <p:spPr>
          <a:xfrm>
            <a:off x="6228360" y="367920"/>
            <a:ext cx="6406560" cy="22230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PlaceHolder 1"/>
          <p:cNvSpPr>
            <a:spLocks noGrp="1"/>
          </p:cNvSpPr>
          <p:nvPr>
            <p:ph type="title"/>
          </p:nvPr>
        </p:nvSpPr>
        <p:spPr>
          <a:xfrm>
            <a:off x="4734360" y="2660760"/>
            <a:ext cx="3299400" cy="1461600"/>
          </a:xfrm>
          <a:prstGeom prst="rect">
            <a:avLst/>
          </a:prstGeom>
          <a:noFill/>
          <a:ln w="0">
            <a:noFill/>
          </a:ln>
        </p:spPr>
        <p:txBody>
          <a:bodyPr lIns="90000" rIns="90000" tIns="45000" bIns="45000" anchor="b">
            <a:normAutofit fontScale="58000"/>
          </a:bodyPr>
          <a:p>
            <a:pPr indent="0" algn="just">
              <a:lnSpc>
                <a:spcPct val="100000"/>
              </a:lnSpc>
              <a:buNone/>
              <a:tabLst>
                <a:tab algn="l" pos="0"/>
              </a:tabLst>
            </a:pPr>
            <a:r>
              <a:rPr b="1" lang="fr-FR" sz="2700" spc="-1" strike="noStrike">
                <a:solidFill>
                  <a:srgbClr val="ff0000"/>
                </a:solidFill>
                <a:latin typeface="Century Gothic"/>
              </a:rPr>
              <a:t>Faire  du latin, permet aussi d’améliorer sa compréhension des textes, en ayant accès aux écrits des auteurs antiques, qui ont inspiré nos écrivains</a:t>
            </a:r>
            <a:r>
              <a:rPr b="0" lang="fr-FR" sz="2800" spc="-1" strike="noStrike">
                <a:solidFill>
                  <a:schemeClr val="accent1"/>
                </a:solidFill>
                <a:latin typeface="Century Gothic"/>
              </a:rPr>
              <a:t>. </a:t>
            </a:r>
            <a:endParaRPr b="0" lang="fr-FR" sz="2800" spc="-1" strike="noStrike">
              <a:solidFill>
                <a:srgbClr val="000000"/>
              </a:solidFill>
              <a:latin typeface="Arial"/>
            </a:endParaRPr>
          </a:p>
        </p:txBody>
      </p:sp>
      <p:pic>
        <p:nvPicPr>
          <p:cNvPr id="432" name="Espace réservé pour une image  4" descr=""/>
          <p:cNvPicPr/>
          <p:nvPr/>
        </p:nvPicPr>
        <p:blipFill>
          <a:blip r:embed="rId1"/>
          <a:srcRect l="11060" t="0" r="11060" b="0"/>
          <a:stretch/>
        </p:blipFill>
        <p:spPr>
          <a:xfrm>
            <a:off x="1005120" y="693720"/>
            <a:ext cx="3358080" cy="5466600"/>
          </a:xfrm>
          <a:prstGeom prst="rect">
            <a:avLst/>
          </a:prstGeom>
          <a:ln w="0">
            <a:noFill/>
          </a:ln>
        </p:spPr>
      </p:pic>
      <p:sp>
        <p:nvSpPr>
          <p:cNvPr id="433" name="PlaceHolder 2"/>
          <p:cNvSpPr>
            <a:spLocks noGrp="1"/>
          </p:cNvSpPr>
          <p:nvPr>
            <p:ph/>
          </p:nvPr>
        </p:nvSpPr>
        <p:spPr>
          <a:xfrm>
            <a:off x="4734720" y="4133160"/>
            <a:ext cx="3299040" cy="1518120"/>
          </a:xfrm>
          <a:prstGeom prst="rect">
            <a:avLst/>
          </a:prstGeom>
          <a:noFill/>
          <a:ln w="0">
            <a:noFill/>
          </a:ln>
        </p:spPr>
        <p:txBody>
          <a:bodyPr lIns="90000" rIns="90000" tIns="45000" bIns="45000" anchor="t">
            <a:normAutofit fontScale="80000"/>
          </a:bodyPr>
          <a:p>
            <a:pPr indent="0">
              <a:lnSpc>
                <a:spcPct val="100000"/>
              </a:lnSpc>
              <a:spcBef>
                <a:spcPts val="320"/>
              </a:spcBef>
              <a:buNone/>
              <a:tabLst>
                <a:tab algn="l" pos="0"/>
              </a:tabLst>
            </a:pPr>
            <a:endParaRPr b="0" lang="fr-FR" sz="1600" spc="-1" strike="noStrike">
              <a:solidFill>
                <a:srgbClr val="000000"/>
              </a:solidFill>
              <a:latin typeface="Arial"/>
            </a:endParaRPr>
          </a:p>
          <a:p>
            <a:pPr indent="0" algn="just">
              <a:lnSpc>
                <a:spcPct val="100000"/>
              </a:lnSpc>
              <a:spcBef>
                <a:spcPts val="400"/>
              </a:spcBef>
              <a:buNone/>
              <a:tabLst>
                <a:tab algn="l" pos="0"/>
              </a:tabLst>
            </a:pPr>
            <a:r>
              <a:rPr b="1" lang="fr-FR" sz="2000" spc="-1" strike="noStrike">
                <a:solidFill>
                  <a:srgbClr val="002060"/>
                </a:solidFill>
                <a:latin typeface="Century Gothic"/>
              </a:rPr>
              <a:t>Ainsi, en 5</a:t>
            </a:r>
            <a:r>
              <a:rPr b="1" lang="fr-FR" sz="2000" spc="-1" strike="noStrike" baseline="30000">
                <a:solidFill>
                  <a:srgbClr val="002060"/>
                </a:solidFill>
                <a:latin typeface="Century Gothic"/>
              </a:rPr>
              <a:t>ème</a:t>
            </a:r>
            <a:r>
              <a:rPr b="1" lang="fr-FR" sz="2000" spc="-1" strike="noStrike">
                <a:solidFill>
                  <a:srgbClr val="002060"/>
                </a:solidFill>
                <a:latin typeface="Century Gothic"/>
              </a:rPr>
              <a:t> , les élèves aborderont les textes du fabuliste Phèdre, qui a notamment inspiré La Fontaine au XVIIème siècle.</a:t>
            </a:r>
            <a:endParaRPr b="0" lang="fr-FR"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PlaceHolder 1"/>
          <p:cNvSpPr>
            <a:spLocks noGrp="1"/>
          </p:cNvSpPr>
          <p:nvPr>
            <p:ph type="title"/>
          </p:nvPr>
        </p:nvSpPr>
        <p:spPr>
          <a:xfrm>
            <a:off x="1043640" y="1027800"/>
            <a:ext cx="7023240" cy="1141560"/>
          </a:xfrm>
          <a:prstGeom prst="rect">
            <a:avLst/>
          </a:prstGeom>
          <a:noFill/>
          <a:ln w="0">
            <a:noFill/>
          </a:ln>
        </p:spPr>
        <p:txBody>
          <a:bodyPr lIns="0" rIns="0" tIns="0" bIns="0" anchor="b">
            <a:noAutofit/>
          </a:bodyPr>
          <a:p>
            <a:pPr indent="0">
              <a:lnSpc>
                <a:spcPct val="100000"/>
              </a:lnSpc>
              <a:buNone/>
              <a:tabLst>
                <a:tab algn="l" pos="0"/>
              </a:tabLst>
            </a:pPr>
            <a:r>
              <a:rPr b="1" lang="fr-FR" sz="2400" spc="-1" strike="noStrike">
                <a:solidFill>
                  <a:srgbClr val="ff0000"/>
                </a:solidFill>
                <a:latin typeface="Century Gothic"/>
              </a:rPr>
              <a:t>Faire du latin permet également d’accroître ses connaissances historiques et artistiques, en découvrant les œuvres, les monuments et les coutumes de la civilisation gréco-romaine.</a:t>
            </a:r>
            <a:endParaRPr b="0" lang="fr-FR" sz="2400" spc="-1" strike="noStrike">
              <a:solidFill>
                <a:srgbClr val="000000"/>
              </a:solidFill>
              <a:latin typeface="Arial"/>
            </a:endParaRPr>
          </a:p>
        </p:txBody>
      </p:sp>
      <p:sp>
        <p:nvSpPr>
          <p:cNvPr id="435" name="PlaceHolder 2"/>
          <p:cNvSpPr>
            <a:spLocks noGrp="1"/>
          </p:cNvSpPr>
          <p:nvPr>
            <p:ph/>
          </p:nvPr>
        </p:nvSpPr>
        <p:spPr>
          <a:xfrm>
            <a:off x="1042560" y="2313360"/>
            <a:ext cx="3418560" cy="3491640"/>
          </a:xfrm>
          <a:prstGeom prst="rect">
            <a:avLst/>
          </a:prstGeom>
          <a:noFill/>
          <a:ln w="0">
            <a:noFill/>
          </a:ln>
        </p:spPr>
        <p:txBody>
          <a:bodyPr lIns="0" rIns="0" tIns="0" bIns="0" anchor="t">
            <a:noAutofit/>
          </a:bodyPr>
          <a:p>
            <a:pPr marL="343080" indent="-274320">
              <a:lnSpc>
                <a:spcPct val="100000"/>
              </a:lnSpc>
              <a:spcBef>
                <a:spcPts val="281"/>
              </a:spcBef>
              <a:buClr>
                <a:srgbClr val="94c600"/>
              </a:buClr>
              <a:buSzPct val="76000"/>
              <a:buFont typeface="Wingdings 2" charset="2"/>
              <a:buChar char=""/>
            </a:pPr>
            <a:r>
              <a:rPr b="0" lang="fr-FR" sz="1400" spc="-1" strike="noStrike">
                <a:solidFill>
                  <a:srgbClr val="ff0000"/>
                </a:solidFill>
                <a:latin typeface="Century Gothic"/>
              </a:rPr>
              <a:t>En 5</a:t>
            </a:r>
            <a:r>
              <a:rPr b="0" lang="fr-FR" sz="1400" spc="-1" strike="noStrike" baseline="30000">
                <a:solidFill>
                  <a:srgbClr val="ff0000"/>
                </a:solidFill>
                <a:latin typeface="Century Gothic"/>
              </a:rPr>
              <a:t>ème</a:t>
            </a:r>
            <a:r>
              <a:rPr b="0" lang="fr-FR" sz="1400" spc="-1" strike="noStrike">
                <a:solidFill>
                  <a:srgbClr val="3e3d2d"/>
                </a:solidFill>
                <a:latin typeface="Century Gothic"/>
              </a:rPr>
              <a:t>, nous travaillerons sur les principaux </a:t>
            </a:r>
            <a:r>
              <a:rPr b="0" lang="fr-FR" sz="1400" spc="-1" strike="noStrike">
                <a:solidFill>
                  <a:srgbClr val="ff0000"/>
                </a:solidFill>
                <a:latin typeface="Century Gothic"/>
              </a:rPr>
              <a:t>mythes</a:t>
            </a:r>
            <a:r>
              <a:rPr b="0" lang="fr-FR" sz="1400" spc="-1" strike="noStrike">
                <a:solidFill>
                  <a:srgbClr val="3e3d2d"/>
                </a:solidFill>
                <a:latin typeface="Century Gothic"/>
              </a:rPr>
              <a:t> antiques , sur les  aventures des grands héros (Hercule, Thésée…) et sur la </a:t>
            </a:r>
            <a:r>
              <a:rPr b="0" lang="fr-FR" sz="1400" spc="-1" strike="noStrike">
                <a:solidFill>
                  <a:srgbClr val="ff0000"/>
                </a:solidFill>
                <a:latin typeface="Century Gothic"/>
              </a:rPr>
              <a:t>fondation de Rome.</a:t>
            </a:r>
            <a:endParaRPr b="0" lang="fr-FR" sz="1400" spc="-1" strike="noStrike">
              <a:solidFill>
                <a:srgbClr val="000000"/>
              </a:solidFill>
              <a:latin typeface="Arial"/>
            </a:endParaRPr>
          </a:p>
          <a:p>
            <a:pPr marL="343080" indent="-274320">
              <a:lnSpc>
                <a:spcPct val="100000"/>
              </a:lnSpc>
              <a:spcBef>
                <a:spcPts val="281"/>
              </a:spcBef>
              <a:buClr>
                <a:srgbClr val="94c600"/>
              </a:buClr>
              <a:buSzPct val="76000"/>
              <a:buFont typeface="Wingdings 2" charset="2"/>
              <a:buChar char=""/>
            </a:pPr>
            <a:r>
              <a:rPr b="0" lang="fr-FR" sz="1400" spc="-1" strike="noStrike">
                <a:solidFill>
                  <a:srgbClr val="3e3d2d"/>
                </a:solidFill>
                <a:latin typeface="Century Gothic"/>
              </a:rPr>
              <a:t>En </a:t>
            </a:r>
            <a:r>
              <a:rPr b="0" lang="fr-FR" sz="1400" spc="-1" strike="noStrike">
                <a:solidFill>
                  <a:srgbClr val="ff0000"/>
                </a:solidFill>
                <a:latin typeface="Century Gothic"/>
              </a:rPr>
              <a:t>4</a:t>
            </a:r>
            <a:r>
              <a:rPr b="0" lang="fr-FR" sz="1400" spc="-1" strike="noStrike" baseline="30000">
                <a:solidFill>
                  <a:srgbClr val="ff0000"/>
                </a:solidFill>
                <a:latin typeface="Century Gothic"/>
              </a:rPr>
              <a:t>ème</a:t>
            </a:r>
            <a:r>
              <a:rPr b="0" lang="fr-FR" sz="1400" spc="-1" strike="noStrike">
                <a:solidFill>
                  <a:srgbClr val="3e3d2d"/>
                </a:solidFill>
                <a:latin typeface="Century Gothic"/>
              </a:rPr>
              <a:t>, nous  étudierons notamment les </a:t>
            </a:r>
            <a:r>
              <a:rPr b="0" lang="fr-FR" sz="1400" spc="-1" strike="noStrike">
                <a:solidFill>
                  <a:srgbClr val="ff0000"/>
                </a:solidFill>
                <a:latin typeface="Century Gothic"/>
              </a:rPr>
              <a:t>loisirs</a:t>
            </a:r>
            <a:r>
              <a:rPr b="0" lang="fr-FR" sz="1400" spc="-1" strike="noStrike">
                <a:solidFill>
                  <a:srgbClr val="3e3d2d"/>
                </a:solidFill>
                <a:latin typeface="Century Gothic"/>
              </a:rPr>
              <a:t> </a:t>
            </a:r>
            <a:r>
              <a:rPr b="0" lang="fr-FR" sz="1400" spc="-1" strike="noStrike">
                <a:solidFill>
                  <a:srgbClr val="ff0000"/>
                </a:solidFill>
                <a:latin typeface="Century Gothic"/>
              </a:rPr>
              <a:t>antiques</a:t>
            </a:r>
            <a:r>
              <a:rPr b="0" lang="fr-FR" sz="1400" spc="-1" strike="noStrike">
                <a:solidFill>
                  <a:srgbClr val="3e3d2d"/>
                </a:solidFill>
                <a:latin typeface="Century Gothic"/>
              </a:rPr>
              <a:t>  (comme les combats de gladiateurs) ,les </a:t>
            </a:r>
            <a:r>
              <a:rPr b="0" lang="fr-FR" sz="1400" spc="-1" strike="noStrike">
                <a:solidFill>
                  <a:srgbClr val="ff0000"/>
                </a:solidFill>
                <a:latin typeface="Century Gothic"/>
              </a:rPr>
              <a:t>monuments</a:t>
            </a:r>
            <a:r>
              <a:rPr b="0" lang="fr-FR" sz="1400" spc="-1" strike="noStrike">
                <a:solidFill>
                  <a:srgbClr val="3e3d2d"/>
                </a:solidFill>
                <a:latin typeface="Century Gothic"/>
              </a:rPr>
              <a:t>  qui y sont associés(Colisée ,piazza Navona….)   et les villes englouties comme Pompéi .</a:t>
            </a:r>
            <a:endParaRPr b="0" lang="fr-FR" sz="1400" spc="-1" strike="noStrike">
              <a:solidFill>
                <a:srgbClr val="000000"/>
              </a:solidFill>
              <a:latin typeface="Arial"/>
            </a:endParaRPr>
          </a:p>
          <a:p>
            <a:pPr marL="343080" indent="-274320">
              <a:lnSpc>
                <a:spcPct val="100000"/>
              </a:lnSpc>
              <a:spcBef>
                <a:spcPts val="281"/>
              </a:spcBef>
              <a:buClr>
                <a:srgbClr val="94c600"/>
              </a:buClr>
              <a:buSzPct val="76000"/>
              <a:buFont typeface="Wingdings 2" charset="2"/>
              <a:buChar char=""/>
            </a:pPr>
            <a:r>
              <a:rPr b="0" lang="fr-FR" sz="1400" spc="-1" strike="noStrike">
                <a:solidFill>
                  <a:srgbClr val="3e3d2d"/>
                </a:solidFill>
                <a:latin typeface="Century Gothic"/>
              </a:rPr>
              <a:t>En 3</a:t>
            </a:r>
            <a:r>
              <a:rPr b="0" lang="fr-FR" sz="1400" spc="-1" strike="noStrike" baseline="30000">
                <a:solidFill>
                  <a:srgbClr val="3e3d2d"/>
                </a:solidFill>
                <a:latin typeface="Century Gothic"/>
              </a:rPr>
              <a:t>ème</a:t>
            </a:r>
            <a:r>
              <a:rPr b="0" lang="fr-FR" sz="1400" spc="-1" strike="noStrike">
                <a:solidFill>
                  <a:srgbClr val="3e3d2d"/>
                </a:solidFill>
                <a:latin typeface="Century Gothic"/>
              </a:rPr>
              <a:t>, nous rencontrerons le célèbre Jules </a:t>
            </a:r>
            <a:r>
              <a:rPr b="0" lang="fr-FR" sz="1400" spc="-1" strike="noStrike">
                <a:solidFill>
                  <a:srgbClr val="ff0000"/>
                </a:solidFill>
                <a:latin typeface="Century Gothic"/>
              </a:rPr>
              <a:t>César</a:t>
            </a:r>
            <a:r>
              <a:rPr b="0" lang="fr-FR" sz="1400" spc="-1" strike="noStrike">
                <a:solidFill>
                  <a:srgbClr val="3e3d2d"/>
                </a:solidFill>
                <a:latin typeface="Century Gothic"/>
              </a:rPr>
              <a:t> ainsi les principaux </a:t>
            </a:r>
            <a:r>
              <a:rPr b="0" lang="fr-FR" sz="1400" spc="-1" strike="noStrike">
                <a:solidFill>
                  <a:srgbClr val="ff0000"/>
                </a:solidFill>
                <a:latin typeface="Century Gothic"/>
              </a:rPr>
              <a:t>empereurs</a:t>
            </a:r>
            <a:r>
              <a:rPr b="0" lang="fr-FR" sz="1400" spc="-1" strike="noStrike">
                <a:solidFill>
                  <a:srgbClr val="3e3d2d"/>
                </a:solidFill>
                <a:latin typeface="Century Gothic"/>
              </a:rPr>
              <a:t> romains, tout en abordant la </a:t>
            </a:r>
            <a:r>
              <a:rPr b="0" lang="fr-FR" sz="1400" spc="-1" strike="noStrike">
                <a:solidFill>
                  <a:srgbClr val="ff0000"/>
                </a:solidFill>
                <a:latin typeface="Century Gothic"/>
              </a:rPr>
              <a:t>romanisation</a:t>
            </a:r>
            <a:r>
              <a:rPr b="0" lang="fr-FR" sz="1400" spc="-1" strike="noStrike">
                <a:solidFill>
                  <a:srgbClr val="3e3d2d"/>
                </a:solidFill>
                <a:latin typeface="Century Gothic"/>
              </a:rPr>
              <a:t> du bassin Méditerranéen.</a:t>
            </a:r>
            <a:endParaRPr b="0" lang="fr-FR" sz="1400" spc="-1" strike="noStrike">
              <a:solidFill>
                <a:srgbClr val="000000"/>
              </a:solidFill>
              <a:latin typeface="Arial"/>
            </a:endParaRPr>
          </a:p>
        </p:txBody>
      </p:sp>
      <p:sp>
        <p:nvSpPr>
          <p:cNvPr id="436" name="PlaceHolder 3"/>
          <p:cNvSpPr>
            <a:spLocks noGrp="1"/>
          </p:cNvSpPr>
          <p:nvPr>
            <p:ph/>
          </p:nvPr>
        </p:nvSpPr>
        <p:spPr>
          <a:xfrm>
            <a:off x="4645080" y="2313360"/>
            <a:ext cx="3418560" cy="3491640"/>
          </a:xfrm>
          <a:prstGeom prst="rect">
            <a:avLst/>
          </a:prstGeom>
          <a:noFill/>
          <a:ln w="0">
            <a:noFill/>
          </a:ln>
        </p:spPr>
        <p:txBody>
          <a:bodyPr lIns="0" rIns="0" tIns="0" bIns="0" anchor="t">
            <a:noAutofit/>
          </a:bodyPr>
          <a:p>
            <a:pPr indent="0">
              <a:lnSpc>
                <a:spcPct val="100000"/>
              </a:lnSpc>
              <a:spcBef>
                <a:spcPts val="479"/>
              </a:spcBef>
              <a:buNone/>
              <a:tabLst>
                <a:tab algn="l" pos="0"/>
              </a:tabLst>
            </a:pPr>
            <a:endParaRPr b="0" lang="fr-FR" sz="2400" spc="-1" strike="noStrike">
              <a:solidFill>
                <a:srgbClr val="000000"/>
              </a:solidFill>
              <a:latin typeface="Arial"/>
            </a:endParaRPr>
          </a:p>
          <a:p>
            <a:pPr indent="0">
              <a:lnSpc>
                <a:spcPct val="100000"/>
              </a:lnSpc>
              <a:spcBef>
                <a:spcPts val="479"/>
              </a:spcBef>
              <a:buNone/>
              <a:tabLst>
                <a:tab algn="l" pos="0"/>
              </a:tabLst>
            </a:pPr>
            <a:endParaRPr b="0" lang="fr-FR" sz="2400" spc="-1" strike="noStrike">
              <a:solidFill>
                <a:srgbClr val="000000"/>
              </a:solidFill>
              <a:latin typeface="Arial"/>
            </a:endParaRPr>
          </a:p>
          <a:p>
            <a:pPr indent="0">
              <a:lnSpc>
                <a:spcPct val="100000"/>
              </a:lnSpc>
              <a:spcBef>
                <a:spcPts val="479"/>
              </a:spcBef>
              <a:buNone/>
              <a:tabLst>
                <a:tab algn="l" pos="0"/>
              </a:tabLst>
            </a:pPr>
            <a:endParaRPr b="0" lang="fr-FR" sz="2400" spc="-1" strike="noStrike">
              <a:solidFill>
                <a:srgbClr val="000000"/>
              </a:solidFill>
              <a:latin typeface="Arial"/>
            </a:endParaRPr>
          </a:p>
          <a:p>
            <a:pPr indent="0">
              <a:lnSpc>
                <a:spcPct val="100000"/>
              </a:lnSpc>
              <a:spcBef>
                <a:spcPts val="479"/>
              </a:spcBef>
              <a:buNone/>
              <a:tabLst>
                <a:tab algn="l" pos="0"/>
              </a:tabLst>
            </a:pPr>
            <a:endParaRPr b="0" lang="fr-FR" sz="2400" spc="-1" strike="noStrike">
              <a:solidFill>
                <a:srgbClr val="000000"/>
              </a:solidFill>
              <a:latin typeface="Arial"/>
            </a:endParaRPr>
          </a:p>
          <a:p>
            <a:pPr indent="0">
              <a:lnSpc>
                <a:spcPct val="100000"/>
              </a:lnSpc>
              <a:spcBef>
                <a:spcPts val="479"/>
              </a:spcBef>
              <a:buNone/>
              <a:tabLst>
                <a:tab algn="l" pos="0"/>
              </a:tabLst>
            </a:pPr>
            <a:endParaRPr b="0" lang="fr-FR" sz="2400" spc="-1" strike="noStrike">
              <a:solidFill>
                <a:srgbClr val="000000"/>
              </a:solidFill>
              <a:latin typeface="Arial"/>
            </a:endParaRPr>
          </a:p>
          <a:p>
            <a:pPr marL="343080" indent="-274320">
              <a:lnSpc>
                <a:spcPct val="100000"/>
              </a:lnSpc>
              <a:spcBef>
                <a:spcPts val="210"/>
              </a:spcBef>
              <a:buClr>
                <a:srgbClr val="94c600"/>
              </a:buClr>
              <a:buSzPct val="76000"/>
              <a:buFont typeface="Wingdings 2" charset="2"/>
              <a:buChar char=""/>
              <a:tabLst>
                <a:tab algn="l" pos="0"/>
              </a:tabLst>
            </a:pPr>
            <a:r>
              <a:rPr b="0" lang="fr-FR" sz="1050" spc="-1" strike="noStrike">
                <a:solidFill>
                  <a:srgbClr val="3e3d2d"/>
                </a:solidFill>
                <a:latin typeface="Century Gothic"/>
              </a:rPr>
              <a:t>Fresque de la villa des mystères à Pompéi</a:t>
            </a:r>
            <a:endParaRPr b="0" lang="fr-FR" sz="1050" spc="-1" strike="noStrike">
              <a:solidFill>
                <a:srgbClr val="000000"/>
              </a:solidFill>
              <a:latin typeface="Arial"/>
            </a:endParaRPr>
          </a:p>
          <a:p>
            <a:pPr indent="0">
              <a:lnSpc>
                <a:spcPct val="100000"/>
              </a:lnSpc>
              <a:spcBef>
                <a:spcPts val="210"/>
              </a:spcBef>
              <a:buNone/>
              <a:tabLst>
                <a:tab algn="l" pos="0"/>
              </a:tabLst>
            </a:pPr>
            <a:endParaRPr b="0" lang="fr-FR" sz="1050" spc="-1" strike="noStrike">
              <a:solidFill>
                <a:srgbClr val="000000"/>
              </a:solidFill>
              <a:latin typeface="Arial"/>
            </a:endParaRPr>
          </a:p>
          <a:p>
            <a:pPr indent="0">
              <a:lnSpc>
                <a:spcPct val="100000"/>
              </a:lnSpc>
              <a:spcBef>
                <a:spcPts val="210"/>
              </a:spcBef>
              <a:buNone/>
              <a:tabLst>
                <a:tab algn="l" pos="0"/>
              </a:tabLst>
            </a:pPr>
            <a:endParaRPr b="0" lang="fr-FR" sz="1050" spc="-1" strike="noStrike">
              <a:solidFill>
                <a:srgbClr val="000000"/>
              </a:solidFill>
              <a:latin typeface="Arial"/>
            </a:endParaRPr>
          </a:p>
        </p:txBody>
      </p:sp>
      <p:pic>
        <p:nvPicPr>
          <p:cNvPr id="437" name="Image 4" descr="JPEG - 11.1 ko"/>
          <p:cNvPicPr/>
          <p:nvPr/>
        </p:nvPicPr>
        <p:blipFill>
          <a:blip r:embed="rId1"/>
          <a:stretch/>
        </p:blipFill>
        <p:spPr>
          <a:xfrm>
            <a:off x="4428000" y="2421000"/>
            <a:ext cx="4174920" cy="2014920"/>
          </a:xfrm>
          <a:prstGeom prst="rect">
            <a:avLst/>
          </a:prstGeom>
          <a:ln w="0">
            <a:noFill/>
          </a:ln>
        </p:spPr>
      </p:pic>
      <p:pic>
        <p:nvPicPr>
          <p:cNvPr id="438" name="Picture 2" descr=""/>
          <p:cNvPicPr/>
          <p:nvPr/>
        </p:nvPicPr>
        <p:blipFill>
          <a:blip r:embed="rId2"/>
          <a:stretch/>
        </p:blipFill>
        <p:spPr>
          <a:xfrm>
            <a:off x="5206680" y="4746960"/>
            <a:ext cx="2617920" cy="17416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PlaceHolder 1"/>
          <p:cNvSpPr>
            <a:spLocks noGrp="1"/>
          </p:cNvSpPr>
          <p:nvPr>
            <p:ph type="title"/>
          </p:nvPr>
        </p:nvSpPr>
        <p:spPr>
          <a:xfrm>
            <a:off x="1043640" y="1027800"/>
            <a:ext cx="7023240" cy="1141560"/>
          </a:xfrm>
          <a:prstGeom prst="rect">
            <a:avLst/>
          </a:prstGeom>
          <a:noFill/>
          <a:ln w="0">
            <a:noFill/>
          </a:ln>
        </p:spPr>
        <p:txBody>
          <a:bodyPr lIns="0" rIns="0" tIns="0" bIns="0" anchor="b">
            <a:noAutofit/>
          </a:bodyPr>
          <a:p>
            <a:pPr indent="0">
              <a:lnSpc>
                <a:spcPct val="100000"/>
              </a:lnSpc>
              <a:buNone/>
              <a:tabLst>
                <a:tab algn="l" pos="0"/>
              </a:tabLst>
            </a:pPr>
            <a:r>
              <a:rPr b="1" lang="fr-FR" sz="2400" spc="-1" strike="noStrike">
                <a:solidFill>
                  <a:srgbClr val="0070c0"/>
                </a:solidFill>
                <a:latin typeface="Century Gothic"/>
              </a:rPr>
              <a:t>Pratiquer le latin, c’est aussi se forger un esprit méthodique  et analytique, grâce à la traduction de textes latins, exercice qui permet d’exercer sa logique.</a:t>
            </a:r>
            <a:endParaRPr b="0" lang="fr-FR" sz="2400" spc="-1" strike="noStrike">
              <a:solidFill>
                <a:srgbClr val="000000"/>
              </a:solidFill>
              <a:latin typeface="Arial"/>
            </a:endParaRPr>
          </a:p>
        </p:txBody>
      </p:sp>
      <p:sp>
        <p:nvSpPr>
          <p:cNvPr id="440" name="PlaceHolder 2"/>
          <p:cNvSpPr>
            <a:spLocks noGrp="1"/>
          </p:cNvSpPr>
          <p:nvPr>
            <p:ph/>
          </p:nvPr>
        </p:nvSpPr>
        <p:spPr>
          <a:xfrm>
            <a:off x="1042560" y="2313360"/>
            <a:ext cx="3418560" cy="3491640"/>
          </a:xfrm>
          <a:prstGeom prst="rect">
            <a:avLst/>
          </a:prstGeom>
          <a:noFill/>
          <a:ln w="0">
            <a:noFill/>
          </a:ln>
        </p:spPr>
        <p:txBody>
          <a:bodyPr lIns="0" rIns="0" tIns="0" bIns="0" anchor="t">
            <a:noAutofit/>
          </a:bodyPr>
          <a:p>
            <a:pPr indent="0">
              <a:spcBef>
                <a:spcPts val="1417"/>
              </a:spcBef>
              <a:buNone/>
            </a:pPr>
            <a:endParaRPr b="0" lang="fr-FR" sz="1800" spc="-1" strike="noStrike">
              <a:solidFill>
                <a:srgbClr val="000000"/>
              </a:solidFill>
              <a:latin typeface="Arial"/>
            </a:endParaRPr>
          </a:p>
        </p:txBody>
      </p:sp>
      <p:pic>
        <p:nvPicPr>
          <p:cNvPr id="441" name="Image 4" descr="Afficher l'image d'origine"/>
          <p:cNvPicPr/>
          <p:nvPr/>
        </p:nvPicPr>
        <p:blipFill>
          <a:blip r:embed="rId1"/>
          <a:stretch/>
        </p:blipFill>
        <p:spPr>
          <a:xfrm>
            <a:off x="539640" y="2781000"/>
            <a:ext cx="4446000" cy="2229840"/>
          </a:xfrm>
          <a:prstGeom prst="rect">
            <a:avLst/>
          </a:prstGeom>
          <a:ln w="0">
            <a:noFill/>
          </a:ln>
        </p:spPr>
      </p:pic>
      <p:pic>
        <p:nvPicPr>
          <p:cNvPr id="442" name="Espace réservé du contenu 5" descr="Afficher l'image d'origine"/>
          <p:cNvPicPr/>
          <p:nvPr/>
        </p:nvPicPr>
        <p:blipFill>
          <a:blip r:embed="rId2"/>
          <a:stretch/>
        </p:blipFill>
        <p:spPr>
          <a:xfrm>
            <a:off x="5148000" y="2349000"/>
            <a:ext cx="2950920" cy="34549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PlaceHolder 1"/>
          <p:cNvSpPr>
            <a:spLocks noGrp="1"/>
          </p:cNvSpPr>
          <p:nvPr>
            <p:ph type="title"/>
          </p:nvPr>
        </p:nvSpPr>
        <p:spPr>
          <a:xfrm>
            <a:off x="4716000" y="-28440"/>
            <a:ext cx="3299400" cy="1726920"/>
          </a:xfrm>
          <a:prstGeom prst="rect">
            <a:avLst/>
          </a:prstGeom>
          <a:noFill/>
          <a:ln w="0">
            <a:noFill/>
          </a:ln>
        </p:spPr>
        <p:txBody>
          <a:bodyPr lIns="90000" rIns="90000" tIns="45000" bIns="45000" anchor="b">
            <a:normAutofit/>
          </a:bodyPr>
          <a:p>
            <a:pPr indent="0">
              <a:lnSpc>
                <a:spcPct val="100000"/>
              </a:lnSpc>
              <a:buNone/>
              <a:tabLst>
                <a:tab algn="l" pos="0"/>
              </a:tabLst>
            </a:pPr>
            <a:r>
              <a:rPr b="1" lang="fr-FR" sz="2400" spc="-1" strike="noStrike" u="sng">
                <a:solidFill>
                  <a:schemeClr val="accent1"/>
                </a:solidFill>
                <a:uFillTx/>
                <a:latin typeface="Century Gothic"/>
              </a:rPr>
              <a:t>Pour dépoussiérer  les idées reçues sur l’option latin.</a:t>
            </a:r>
            <a:endParaRPr b="0" lang="fr-FR" sz="2400" spc="-1" strike="noStrike">
              <a:solidFill>
                <a:srgbClr val="000000"/>
              </a:solidFill>
              <a:latin typeface="Arial"/>
            </a:endParaRPr>
          </a:p>
        </p:txBody>
      </p:sp>
      <p:pic>
        <p:nvPicPr>
          <p:cNvPr id="444" name="Espace réservé pour une image  5" descr=""/>
          <p:cNvPicPr/>
          <p:nvPr/>
        </p:nvPicPr>
        <p:blipFill>
          <a:blip r:embed="rId1"/>
          <a:srcRect l="7717" t="0" r="7717" b="0"/>
          <a:stretch/>
        </p:blipFill>
        <p:spPr>
          <a:xfrm>
            <a:off x="1397880" y="3357000"/>
            <a:ext cx="2077200" cy="3381840"/>
          </a:xfrm>
          <a:prstGeom prst="rect">
            <a:avLst/>
          </a:prstGeom>
          <a:ln w="0">
            <a:noFill/>
          </a:ln>
        </p:spPr>
      </p:pic>
      <p:sp>
        <p:nvSpPr>
          <p:cNvPr id="445" name="PlaceHolder 2"/>
          <p:cNvSpPr>
            <a:spLocks noGrp="1"/>
          </p:cNvSpPr>
          <p:nvPr>
            <p:ph/>
          </p:nvPr>
        </p:nvSpPr>
        <p:spPr>
          <a:xfrm>
            <a:off x="4734720" y="1700640"/>
            <a:ext cx="3299040" cy="3950280"/>
          </a:xfrm>
          <a:prstGeom prst="rect">
            <a:avLst/>
          </a:prstGeom>
          <a:noFill/>
          <a:ln w="0">
            <a:noFill/>
          </a:ln>
        </p:spPr>
        <p:txBody>
          <a:bodyPr lIns="90000" rIns="90000" tIns="45000" bIns="45000" anchor="t">
            <a:noAutofit/>
          </a:bodyPr>
          <a:p>
            <a:pPr marL="285840" indent="-285840">
              <a:lnSpc>
                <a:spcPct val="100000"/>
              </a:lnSpc>
              <a:spcBef>
                <a:spcPts val="281"/>
              </a:spcBef>
              <a:buClr>
                <a:srgbClr val="94c600"/>
              </a:buClr>
              <a:buSzPct val="76000"/>
              <a:buFont typeface="Courier New"/>
              <a:buChar char="o"/>
            </a:pPr>
            <a:r>
              <a:rPr b="1" lang="fr-FR" sz="1400" spc="-1" strike="noStrike">
                <a:solidFill>
                  <a:srgbClr val="0070c0"/>
                </a:solidFill>
                <a:latin typeface="Century Gothic"/>
              </a:rPr>
              <a:t>Le latin n’est pas une langue morte , puisqu’il  constitue la base de notre propre langue et que nous l’utilisons sans nous en rendre compte (agenda et curriculum vitae sont des mots latins qui n’ont pas été transformés).</a:t>
            </a:r>
            <a:endParaRPr b="0" lang="fr-FR" sz="1400" spc="-1" strike="noStrike">
              <a:solidFill>
                <a:srgbClr val="000000"/>
              </a:solidFill>
              <a:latin typeface="Arial"/>
            </a:endParaRPr>
          </a:p>
          <a:p>
            <a:pPr marL="285840" indent="-285840">
              <a:lnSpc>
                <a:spcPct val="100000"/>
              </a:lnSpc>
              <a:spcBef>
                <a:spcPts val="281"/>
              </a:spcBef>
              <a:buClr>
                <a:srgbClr val="94c600"/>
              </a:buClr>
              <a:buSzPct val="76000"/>
              <a:buFont typeface="Courier New"/>
              <a:buChar char="o"/>
            </a:pPr>
            <a:r>
              <a:rPr b="1" lang="fr-FR" sz="1400" spc="-1" strike="noStrike">
                <a:solidFill>
                  <a:srgbClr val="0070c0"/>
                </a:solidFill>
                <a:latin typeface="Century Gothic"/>
              </a:rPr>
              <a:t>On n’enseigne plus le latin comme au XIXème siècle. On  y apprend certes de la grammaire et du vocabulaire, mais chaque texte latin est aussi l’occasion de pratiquer  de  l’étymologie, d’aborder des œuvres d’arts, de lire un texte français en lien avec le texte latin, d’aborder un point de civilisation etc….</a:t>
            </a:r>
            <a:endParaRPr b="0" lang="fr-FR" sz="1400" spc="-1" strike="noStrike">
              <a:solidFill>
                <a:srgbClr val="000000"/>
              </a:solidFill>
              <a:latin typeface="Arial"/>
            </a:endParaRPr>
          </a:p>
        </p:txBody>
      </p:sp>
      <p:pic>
        <p:nvPicPr>
          <p:cNvPr id="446" name="Image 4" descr="Résultat de recherche d'images pour &quot;option latin présentation&quot;">
            <a:hlinkClick r:id="rId2"/>
          </p:cNvPr>
          <p:cNvPicPr/>
          <p:nvPr/>
        </p:nvPicPr>
        <p:blipFill>
          <a:blip r:embed="rId3"/>
          <a:stretch/>
        </p:blipFill>
        <p:spPr>
          <a:xfrm>
            <a:off x="96840" y="476640"/>
            <a:ext cx="4678920" cy="25909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PlaceHolder 1"/>
          <p:cNvSpPr>
            <a:spLocks noGrp="1"/>
          </p:cNvSpPr>
          <p:nvPr>
            <p:ph type="title"/>
          </p:nvPr>
        </p:nvSpPr>
        <p:spPr>
          <a:xfrm>
            <a:off x="1043640" y="1027800"/>
            <a:ext cx="7023240" cy="1141560"/>
          </a:xfrm>
          <a:prstGeom prst="rect">
            <a:avLst/>
          </a:prstGeom>
          <a:noFill/>
          <a:ln w="0">
            <a:noFill/>
          </a:ln>
        </p:spPr>
        <p:txBody>
          <a:bodyPr lIns="90000" rIns="90000" tIns="45000" bIns="45000" anchor="b">
            <a:normAutofit/>
          </a:bodyPr>
          <a:p>
            <a:pPr indent="0">
              <a:lnSpc>
                <a:spcPct val="100000"/>
              </a:lnSpc>
              <a:buNone/>
              <a:tabLst>
                <a:tab algn="l" pos="0"/>
              </a:tabLst>
            </a:pPr>
            <a:r>
              <a:rPr b="1" lang="fr-FR" sz="3200" spc="-1" strike="noStrike">
                <a:solidFill>
                  <a:schemeClr val="accent1"/>
                </a:solidFill>
                <a:latin typeface="Century Gothic"/>
              </a:rPr>
              <a:t>Alors, vous aussi devenez fils et filles de la louve.Rejoignez-nous!</a:t>
            </a:r>
            <a:endParaRPr b="0" lang="fr-FR" sz="3200" spc="-1" strike="noStrike">
              <a:solidFill>
                <a:srgbClr val="000000"/>
              </a:solidFill>
              <a:latin typeface="Arial"/>
            </a:endParaRPr>
          </a:p>
        </p:txBody>
      </p:sp>
      <p:pic>
        <p:nvPicPr>
          <p:cNvPr id="448" name="Espace réservé du contenu 3" descr=""/>
          <p:cNvPicPr/>
          <p:nvPr/>
        </p:nvPicPr>
        <p:blipFill>
          <a:blip r:embed="rId1"/>
          <a:stretch/>
        </p:blipFill>
        <p:spPr>
          <a:xfrm>
            <a:off x="539640" y="2371680"/>
            <a:ext cx="4120200" cy="2471760"/>
          </a:xfrm>
          <a:prstGeom prst="rect">
            <a:avLst/>
          </a:prstGeom>
          <a:ln w="0">
            <a:noFill/>
          </a:ln>
        </p:spPr>
      </p:pic>
      <p:pic>
        <p:nvPicPr>
          <p:cNvPr id="449" name="Picture 9" descr="C:\Users\Raph\Desktop\sans-titre.png"/>
          <p:cNvPicPr/>
          <p:nvPr/>
        </p:nvPicPr>
        <p:blipFill>
          <a:blip r:embed="rId2"/>
          <a:stretch/>
        </p:blipFill>
        <p:spPr>
          <a:xfrm>
            <a:off x="5004000" y="2277000"/>
            <a:ext cx="3598920" cy="25664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Austin">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Austin">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Austin">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Austin">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Austin</Template>
  <TotalTime>0</TotalTime>
  <Application>LibreOffice/7.5.7.1.M1$Windows_X86_64 LibreOffice_project/9d4bf91ba30c991aaed3b97dd4173f7705c6b5ae</Application>
  <AppVersion>15.0000</AppVersion>
  <Words>416</Words>
  <Paragraphs>30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2024-12-10T15:30:35Z</dcterms:created>
  <dc:creator/>
  <dc:description/>
  <dc:language>fr-FR</dc:language>
  <cp:lastModifiedBy/>
  <cp:revision>1</cp:revision>
  <dc:subject/>
  <dc:title>Le  maintien de L’OPTION LATIN AU COLLEGE CAMILLE VERNET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Affichage à l'écran (4:3)</vt:lpwstr>
  </property>
  <property fmtid="{D5CDD505-2E9C-101B-9397-08002B2CF9AE}" pid="3" name="Slides">
    <vt:i4>8</vt:i4>
  </property>
</Properties>
</file>